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notesSlides/notesSlide1.xml" ContentType="application/vnd.openxmlformats-officedocument.presentationml.notesSlide+xml"/>
  <Override PartName="/ppt/ink/inkAction2.xml" ContentType="application/vnd.ms-office.inkAction+xml"/>
  <Override PartName="/ppt/ink/inkAction3.xml" ContentType="application/vnd.ms-office.inkAction+xml"/>
  <Override PartName="/ppt/tags/tag1.xml" ContentType="application/vnd.openxmlformats-officedocument.presentationml.tags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256" r:id="rId2"/>
    <p:sldId id="344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47" r:id="rId13"/>
    <p:sldId id="381" r:id="rId14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892" autoAdjust="0"/>
    <p:restoredTop sz="94683" autoAdjust="0"/>
  </p:normalViewPr>
  <p:slideViewPr>
    <p:cSldViewPr>
      <p:cViewPr varScale="1">
        <p:scale>
          <a:sx n="75" d="100"/>
          <a:sy n="75" d="100"/>
        </p:scale>
        <p:origin x="3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C2D34262-B2AC-4689-8C4A-50612DABDC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ED85832-1697-43C7-8C1C-818B4BEB77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477CB612-7B63-42B7-84EF-D23F2CDE6EF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7" name="Rectangle 5">
            <a:extLst>
              <a:ext uri="{FF2B5EF4-FFF2-40B4-BE49-F238E27FC236}">
                <a16:creationId xmlns:a16="http://schemas.microsoft.com/office/drawing/2014/main" id="{EFBC3E39-B8EB-4FFF-9C7C-259379D221E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4C75A43-3B78-4591-807A-69BB62A1DA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0:05:41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1873">
    <iact:property name="dataType"/>
    <iact:actionData xml:id="d0">
      <inkml:trace xmlns:inkml="http://www.w3.org/2003/InkML" xml:id="stk0" contextRef="#ctx0" brushRef="#br0">16258 14433 0,'0'0'12,"0"0"-9,0 0 5,0 0 3,0 0-3,0 0 1,0 0 1,0 0 0,0 0-2,0 0 1,0 0 2,49-29-2,-20 20-1,25-3 2,46-5 1,24-3-4,49-1 3,18-4-1,11 4 0,1-3 0,-13 3 1,-20 4 0,-13 5-1,-8 4 1,-4-1-1,-4-3 0,-1 0 1,1 3-1,0 5 0,-1 0 1,1-4-1,-17-5 0,-16 5 1,-21 4-1,-17 4 0,-8 0 0,0 0 1,4 0-1,13-4 0</inkml:trace>
    </iact:actionData>
  </iact:action>
  <iact:action type="add" startTime="152811">
    <iact:property name="dataType"/>
    <iact:actionData xml:id="d1">
      <inkml:trace xmlns:inkml="http://www.w3.org/2003/InkML" xml:id="stk1" contextRef="#ctx0" brushRef="#br0">10999 12661 0,'0'0'7,"0"0"3,0 0-1,0 0-1,0 0 2,0 0 0,0 0-2,0 0 2,0 0-1,0 0 0,66 12 2,-20-8-2,20-4-1,21 0 2,8-4-1,9 4 2,11 4-3,22 0 2,24 0-1,5 1 0,12-1 0,0-4 1,0 0-1,-1-4 0,10-5 1,11 1-1,22 0 0,28-1 0</inkml:trace>
    </iact:actionData>
  </iact:action>
  <iact:action type="add" startTime="174192">
    <iact:property name="dataType"/>
    <iact:actionData xml:id="d2">
      <inkml:trace xmlns:inkml="http://www.w3.org/2003/InkML" xml:id="stk2" contextRef="#ctx0" brushRef="#br0">7652 9870 0,'0'0'2,"0"0"-1,0 0 10,0 0-3,0 0 3,0 0-3,0 0 2,0 0-1,0 0 0,0 0 1,0 0-1,0 0 0,0 0 0,50-25 1,-25 17-1,16-5 1,13-3-1,16-1 1,5 1-1,-9 3 0,-4 5 1,-8 0-1,-5 0 1,1-1-1,4 1 1,4 0-1,8-1 0,12 1 0,9 0 1,0 0-1,-4-1 1,-9 1-1,-7-4 0,-9 3 1,-9 5-1,5 0 1,4 0-1,12 0 0,9 0 0,4-5 1,-1 1-1,-7 0 0,-13-1 1,-12 1-1,-5 4 1,-4 4-1,-3 0 0,7 0 1,13 0-1,12 0 0,9 0 1,8-4-1,0-4 0,-9-1 1,-7 1-1,-9 8 1,4 0-1,17 4 0,16 0 1,9 1-1,-5-10 0,-12 1 1,-12 4-1,-17 0 0,4 4 1,8 1-1,22-1 0,11-4 1,5-4-1,-9-1 0,-16 5 1,-12 0-1,3 5 1,13-1-1,17 0 0,-1-4 1,1-4-1,-13-5 0,-20 5 1,-13 4-1,4 0 0,8 4 1,21 1-1,9-5 0,3-5 0,-7 1 1,-17 0-1,-13 4 1,-8 0-1,0 0 0,4 4 1,5-4-1,11 0 0,-3-4 0,-1 0 1,-3 0-1,-13 0 1,-12 0-1,-5-1 0,-3 5 1,-1 0-1,4 0 0,5 0 0,8 0 1,12 0-1,13-4 1,4-4-1,-4 0 0,-1-5 1,-3 1-1</inkml:trace>
    </iact:actionData>
  </iact:action>
  <iact:action type="add" startTime="178754">
    <iact:property name="dataType"/>
    <iact:actionData xml:id="d3">
      <inkml:trace xmlns:inkml="http://www.w3.org/2003/InkML" xml:id="stk3" contextRef="#ctx0" brushRef="#br0">7669 12897 0,'0'0'3,"0"0"-2,0 0 8,0 0 1,0 0-1,0 0 0,0 0 1,0 0-1,0 0 0,0 0 1,0 0 0,0 0-1,0 0 1,0 0-2,41 0 3,-29 0-4,17 0 3,21-5-1,16 1 1,17-4-1,-9 0 1,-3-1-1,-13 5 1,-13 0-1,-8 4 1,-8 0-1,0 0 2,5 4-3,11 0 0,13 1 2,12-5 0,13 0-1,12 0 0,-4-5 0,-16 5 1,-17 0-1,-9 0 1,5 0-1,12-4 0,17 0 1,20-4-1,5-5 1,-9 1-1,-16 0 0,-21 3 0,-16 5 1,-9 0-1,-4 0 1,0 0-1,0 0 1,9 0-1,3-1 0,9-3 1,4 0-1,4 0 0,0-5 1,-4 5-1,-4 0 0,-9-1 1,-4 1-1,-7 4 0,-5 4 1,-1 0-1,1 0 0,0 0 1,0-4-1,4 0 0,1-1 1,3 1-1,8 0 0,5-4 1,4 0-1,0-1 1,3 1-1,-7 4 0,-4 0 1,-9 0-2,-4 4 2,-4 0 0,0 0-1,-4 0 0,4 0 1,0 0-1,8 0 1,8-5-1,9 1 0,8-4 1,9 4-1,-1 0 0,4-5 1,1 1-1,3 0 0</inkml:trace>
    </iact:actionData>
  </iact:action>
  <iact:action type="add" startTime="184208">
    <iact:property name="dataType"/>
    <iact:actionData xml:id="d4">
      <inkml:trace xmlns:inkml="http://www.w3.org/2003/InkML" xml:id="stk4" contextRef="#ctx0" brushRef="#br0">19051 6860 0,'0'0'2,"0"0"0,0 0 7,0 0 0,0 0 2,0 0-3,0 0 2,0 0-1,0 0 0,0 0 1,0 0-1,16 41 2,13 1-3,17 28 1,16 25 1,16 13 0,5 0 0,0-13-2,-17-20 1,-12-13 0,-13-9 1,-8-7-1,-8-9 1,0-4-2,0 0 2,-1 1-1</inkml:trace>
    </iact:actionData>
  </iact:action>
  <iact:action type="add" startTime="184569">
    <iact:property name="dataType"/>
    <iact:actionData xml:id="d5">
      <inkml:trace xmlns:inkml="http://www.w3.org/2003/InkML" xml:id="stk5" contextRef="#ctx0" brushRef="#br0">20453 6740 0,'0'0'7,"0"0"3,0 0-1,0 0 0,0 0 0,-45 12 1,-1 5-1,-12 12 0,-12 4 1,8 0-1,12-4 0,13-4 2,4 4-2,4 4-1,-4 13 2,0 12 0,-5 20-1,1 22 0,-4 20 0,-5 29 1,1 12-1,3 1 0,1-13 0,16-17 1,4-8 0,9-16-2,4-17 2,8-16 0,4-17-2,8-13 2,9-20 0,0-21-2</inkml:trace>
    </iact:actionData>
  </iact:action>
  <iact:action type="add" startTime="184980">
    <iact:property name="dataType"/>
    <iact:actionData xml:id="d6">
      <inkml:trace xmlns:inkml="http://www.w3.org/2003/InkML" xml:id="stk6" contextRef="#ctx0" brushRef="#br0">20590 7800 0,'0'0'7,"0"0"2,0 0 0,0 0 1,0 0-1,0 0 2,0 0-4,0 0 3,0 0-1,0 0 1,0 0-1,-17-54 1,5 33-2,-1 1 2,-7-1 1,-1 0-3,-4 1 1,-4 3 1,-4 5-1,0-1 0,4 9 0,4 4 1,-4 8-1,-16 17 0,-1 21 1,5 20-1,12 0 1,12-8-1,13-12 0,8-13 1,5-4-1,3-4 0,4-5 1,5-3-1,4-9 0,0-4 1,0-8-1,-1-4 0,-3 0 1,0-5-1,0 1 0,-5-1 1,-4 1-1,-3-1 0,-1 5 1,0 0-1,-4 4 0,1 0 1,-1 0-1,0-1 0,0 1 1,0 0-1,0 4 0,0 0 0,5 4 1,3 0 0,5 5-1,7 7 0,5 5 1,5 4-1,7 4 0,0 0 0,9 0 1</inkml:trace>
    </iact:actionData>
  </iact:action>
  <iact:action type="add" startTime="185726">
    <iact:property name="dataType"/>
    <iact:actionData xml:id="d7">
      <inkml:trace xmlns:inkml="http://www.w3.org/2003/InkML" xml:id="stk7" contextRef="#ctx0" brushRef="#br0">21678 7510 0,'0'0'7,"0"0"3,0 0-1,0 0 0,0 0 0,0 0 0,-50 0 2,13 0-3,-5 0 1,-3 4 1,4 4-1,3 5 1,9 3-1,5 9 2,3 8-4,4 9 4,9-1-3,4 1 2,4-1-1,8 5 1,9 3-1,12 13 0,20 5 2,30-14-2,24-19-1</inkml:trace>
    </iact:actionData>
  </iact:action>
  <iact:action type="add" startTime="186053">
    <iact:property name="dataType"/>
    <iact:actionData xml:id="d8">
      <inkml:trace xmlns:inkml="http://www.w3.org/2003/InkML" xml:id="stk8" contextRef="#ctx0" brushRef="#br0">22642 7233 0,'0'0'7,"0"0"3,0 0 0,0 0-2,-91 41 1,4 0 0,-8 5 1,12 0-1,4-1 1,21 5-1,9 8 0,16 0 0,16 4 1,13 0-1,12 4 1,21 9-1,29 3 0,29-7 1,37-22-1,33-20 0</inkml:trace>
    </iact:actionData>
  </iact:action>
  <iact:action type="add" startTime="192407">
    <iact:property name="dataType"/>
    <iact:actionData xml:id="d9">
      <inkml:trace xmlns:inkml="http://www.w3.org/2003/InkML" xml:id="stk9" contextRef="#ctx0" brushRef="#br0">16295 14524 0,'0'0'4,"0"0"-4,0 0 9,0 0 1,0 0-1,0 0 1,0 0-1,0 0 0,0 0 0,0 0 0,0 0 1,0 0-1,0 0 1,0 0 0,0 0-2,0 0 1,0 0 1,0 0 1,0 0-4,0 0 3,58-25-1,-21 25 1,17 4-1,12 0 1,5-4-1,-5 0 0,-4 0 1,-8-4 0,-9 0-2,-4 0 2,-3 4 0,-1 0-1,0 0 0,9 0 0,3 0 1,5 0-1,4 4 0,0-4 1,0 4-1,0-4 0,-4 0 1,-5 0 0,-7-4-1,-5 0 0,-4 0 0,-4-1 1,-4 1-1,8 4 0,-8 0 1,8 0-1,4 0 1,4 0-1,9-4 2,8 0-3,-4 0 1,4 0 1,0 0-1,-5-1 0,-3 1 1,-4-4-1,-9 4 0,0 0 1,-8 0-1,4-1 0,0 1 1,4 0-1,-8 0 0,13 0 1,-9 0-1,4 0 0,4 0 1,1 4-1,-1-5 1,5 5-1,-5-4 0,0 4 1,1-4-1,-9 4 0,0-4 2,-4 0-3,0 0 2,0 4-1,-4-4 0,0 4 1,-1 0-1,5-5 0,4 1 1,1 0-1,7 0 0,0 0 1,5 0-1,-1 4 1,5-4-1,4 4 1,-1 0-2,1 0 2,-4 0-1,-5 0 1,-3 0-1,-5 0 1,-4 0-2,0 0 3,4 0-3</inkml:trace>
    </iact:actionData>
  </iact:action>
  <iact:action type="add" startTime="197471">
    <iact:property name="dataType"/>
    <iact:actionData xml:id="d10">
      <inkml:trace xmlns:inkml="http://www.w3.org/2003/InkML" xml:id="stk10" contextRef="#ctx0" brushRef="#br0">20602 7920 0,'0'0'2,"0"0"3,0 0 1,0 0 3,0 0 1,0 0-1,0 0 0,0 0 1,0 0-1,0 0 0,0 0 1,0 0 1,0 0-3,0 0 1,0 0 0,0 0 1,0 0-1,0 0 0,0 0 1,0 0-1,0 0 0,0 0 1,0 0-1,0 0 0,0 0 1,0 0-1,0 0 1,0 0-1,0 0 0,0 0 1,0 0-1,0 0 0,0 0 1,-17-41-1,13 41 1,0 0-1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0:33:3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0951">
    <iact:property name="dataType"/>
    <iact:actionData xml:id="d0">
      <inkml:trace xmlns:inkml="http://www.w3.org/2003/InkML" xml:id="stk0" contextRef="#ctx0" brushRef="#br0">8202 5109 0,'0'0'2,"0"0"-2,0 0 11,0 0 1,0 0-6,0 0 3,0 0 0,54-4 1,-37-1-1,3 1 0,5 0 1,8 4-1,13 0 0,12 4 1,12 0-1,9-4 0,-1 0 1,-11 0 1,-1 0-2,-8-4 0,-5 0 2,1 0-3,0 4 1,-8 4 1,3 0-1,1 5 0,-1-1 1,1 0-1,4 5 1,-4-5 0,-1-4-2,-3 0 1,-5-4 0,0 0 1,1-4 0,-1 0-2,1 0 2,-1 0-1,0 4 1,5 0-2,-1 4 2,1 4-1,3 0 0,-3 1 1,0-1-1,-5-4 2,0 0-4,-4-4 3,5 0-1,3-4 0,5-4 1,8-1-1,0 1 0,0 4 1,-4 4 0,-1 4-2,1 0 2,0 5-1,0-5 0,4 0 0,0-4 1,8-4-1,-4-5 0,12 1 2,1 0-3,-1 4 2,-3 8-2,-1 4 2,-4 0-1,-4-3 1,4-1-1,13-4 0,-5 4 1</inkml:trace>
    </iact:actionData>
  </iact:action>
  <iact:action type="add" startTime="154053">
    <iact:property name="dataType"/>
    <iact:actionData xml:id="d1">
      <inkml:trace xmlns:inkml="http://www.w3.org/2003/InkML" xml:id="stk1" contextRef="#ctx0" brushRef="#br0">8438 4645 0,'0'0'1,"0"0"3,0 0 4,0 0 1,0 0 1,0 0-1,0 0 1,42 0-1,-22 0 0,1-4 1,0 0-1,-1 0 0,1 4 0,0 0 1,-1 0-1,5 0 1,-4 0-1,4 0 0,0 0 0,-1-5 0,1 5 1,0 0-1,0-4 1,0 4-1,0-4 0,-1 0 2,5 0-3,0 0 2,0 0-1,4-1 1,0 5-1,-4 0 0,0 0 0,4 0 1,5 5-2,-9-1 3,4 0-3,0-4 2,0 4-1,0 0 1,-4-4-1,0 0 0,0 0 1,0 0-1,0 0 0,-4 0 1,-1 0-1,5 0 0,-12 0 0,4 0 1,-1 0-1,1 0 0,0 0 0,4 0 1,-1 0-1,5 0 0,0 0 1,0 0-1,0 0 0,4 0 1,0 0-1,1 0 1,3 0-1,0 0 0,0 0 0,0 0 1,1 0-1,-1 0 0,-4 0 0,0 0 2,-4 0-3,0 0 1,-4 0 1,8 0-1,-8 0 0,8 0 1,4 0-1,0 0 0,1 0 1,3 0-1,-8 0 0,8 0 1,1 0-2,-1 0 2,1 0-1,3 0 1,-8 0-1,5 0 1,-5 0-2,-4 4 2,0-4-1,0 0 0,-4 0 1,4 0-1,5 0 0,-5 0 1,4 0-1,4 4 0,1 1 0,-1-1 1,0 0-1,5 0 1,-9 0-1,4 0 0,-7-4 0,-5 4 1,-5-4-1,1 5 0,0-5 1,4 0 0,4 0-2</inkml:trace>
    </iact:actionData>
  </iact:action>
  <iact:action type="add" startTime="181531">
    <iact:property name="dataType"/>
    <iact:actionData xml:id="d2">
      <inkml:trace xmlns:inkml="http://www.w3.org/2003/InkML" xml:id="stk2" contextRef="#ctx0" brushRef="#br0">10288 4645 0,'0'0'2,"0"0"0,0 0 7,0 0 1,0 0-1,0 0 0,0 0 1,0 0-1,0 0 0,0 0 1,0 0-1,0 0 0,0 0 0,0 0 1,-5 70 0,1-3-1,4 28 0,9 33 0,7 25 2,1 5-2,-5-1 0,-4-12 0,1-25 1,3-21-1,1-12 1,3 0-1,-4-8 0,-3 0 1,-1-5-1,0-8 0,1-8 1,-1-12-1,4-13 0,1-8 1</inkml:trace>
    </iact:actionData>
  </iact:action>
  <iact:action type="add" startTime="181938">
    <iact:property name="dataType"/>
    <iact:actionData xml:id="d3">
      <inkml:trace xmlns:inkml="http://www.w3.org/2003/InkML" xml:id="stk3" contextRef="#ctx0" brushRef="#br0">9944 6053 0,'0'0'6,"0"0"4,0 0-1,0 0 0,0 0 1,0 0-1,0 0 0,0 0 1,0 0-1,46 41 0,-9-16 0,13 8 1,12 8-1,0 5 0,0 4 1,-8-5 0,-13-8 1,0-8 0,-12-8-3,4-13 0,17-16 2,58-54-1,189-195 1,279-318-1</inkml:trace>
    </iact:actionData>
  </iact:action>
  <iact:action type="add" startTime="187393">
    <iact:property name="dataType"/>
    <iact:actionData xml:id="d4">
      <inkml:trace xmlns:inkml="http://www.w3.org/2003/InkML" xml:id="stk4" contextRef="#ctx0" brushRef="#br0">14917 6260 0,'0'0'1,"0"0"3,0 0 3,0 0 3,0 0-1,0 0 1,0 0-1,0 0 1,0 0-1,0 0 0,0 0 1,0 0-1,0 0 0,46 4 0,-34-4 0,5 0 1,3 0-1,5 0 1,8 0-1,5-4 0,3 0 0,5-1 1,-9 1-1,0 4 0,4 0 1,1 4-1,-1 1 2,9-1-1,-1 0-1,1 0 0,4-4 0,4 0 1,8-4 0,0 0 2,0 0-5,-4-1 3,-4 5 0,-4 5-2,0-1 2,4 0-1,0-4 0,0 0 0,0-4 2,0-5-3,-1 1 2,6 0-1,-14 0 0,1 3 0,-5 1 0,-3 4 1,-5 0-1,4 4 2,9 1-4,-9-1 4,9 0-2,4-4 0,0-4 0,-1-5 1,1 1-1,0 0 0,-9 0 2,-3 3-3,-5 1 1,4 0 0,-12 4 0,9 0 1,3 0-1,4 0 1,9 0-1,4 0 1,0 0-2,4-4 2,-16 0-1,-1 0 0,-3 0 1,-1-1-1,-4-3 2,-4 0-4,-4 4 3,0-5-1,-4 5 1,0 0-2,0 0-1,-5 0 3,1 0-1,0 0 0,4 0 0,-1-5 1,1 5-1,0-4 2,-4 0-3,-1-1 0,1 1 2,-4 4-1,-5 0 0,0-5 1,1 1-1,-1 0 1,1 0-1,7-1 1,-11 1-2,3 0 1,0-1 1,-3 1-1,-1 0 1,0 0-1,-4-1-1,5 1 2,-9-4 0,4-1-1,0 1 0,0-5 0,0 1 1,0-1-1,5-4 0,-1-3 1,0-5-1,0-9 0,1-3 1,-1-5 0,0-3-2,-4-5 1,-4 4 1,-4 0-1,0 1 1,0-1-2,4 5 2,-8 3-1,4 1 1,-1-1-1,1 5 1,0 4-1,0 0 0,0 4 1,0 4-1,0 0 0,0 0 0,-5 1 1,1-5-1,0 0 0,-5 0 0,1-5 1,-1 5-1,-3 0 1,-1 5-2,1 3 2,-5 0-1,-8 5 0,-12-1 1,-17 1-1,-21-5 0,-8 0 1,1 0 0,3 1-2,-4 3 2,-12 5-1,-21 8 1,-9 4-1,-3 4-1,12 4 3,0 4-2,-12 1 0,-5-1 1,1 1 1,20-5-4,21-4 2,3 4 1,10-3-1,-5-1 0,0 0 0,8 0 1,5 0-1,4 4 1,12-3-1,8-1 0,4-4 1,9 0-1,4 0-1,0 0 1,0 0 1,0 0 0,0 0-1,-4 0 0,-1 0 1,-3 0-1,0 0 0,3 0 1,-7 0-2,3 0 2,5 4-1,4 0 1,4 0-1,4 0 1,0 0-1,5 1 0,-1-5 1,5 4-2,-1-4 2,0 4 0,1 0-2,3-4 1,1 4 1,0 0-1,-1-4 1,5 0-2,0 4 2,-1 1 0,1-1-2,-4 0 3,3 0-2,1 4-1,0 5 2,0 3-1,-5 13 0,1 13 2,-5 16-3,1 4 1,3 0 1,1-8-1,-1-5 0,5-3 0,4 3 0,4 5 1,4 13-1,0 15 0,0 5 2,5-4-3,-9-8 1,0-13 1,0-8-1,0-1 1,4-3-2,4-4 2</inkml:trace>
    </iact:actionData>
  </iact:action>
  <iact:action type="add" startTime="195929">
    <iact:property name="dataType"/>
    <iact:actionData xml:id="d5">
      <inkml:trace xmlns:inkml="http://www.w3.org/2003/InkML" xml:id="stk5" contextRef="#ctx0" brushRef="#br0">14355 2500 0,'0'0'1,"0"0"1,0 0 7,0 0 1,0 0-1,0 0 0,0 0 1,49 9-1,-28-1 0,0-8 1,3 8-1,10 0 0,7-8 0,4 0 1</inkml:trace>
    </iact:actionData>
  </iact:action>
  <iact:action type="add" startTime="196352">
    <iact:property name="dataType"/>
    <iact:actionData xml:id="d6">
      <inkml:trace xmlns:inkml="http://www.w3.org/2003/InkML" xml:id="stk6" contextRef="#ctx0" brushRef="#br0">15737 2509 0,'0'0'6,"0"0"4,0 0-1,0 0 1,86 0-1,-11-9 0</inkml:trace>
    </iact:actionData>
  </iact:action>
  <iact:action type="add" startTime="196583">
    <iact:property name="dataType"/>
    <iact:actionData xml:id="d7">
      <inkml:trace xmlns:inkml="http://www.w3.org/2003/InkML" xml:id="stk7" contextRef="#ctx0" brushRef="#br0">17230 2451 0,'0'0'7,"0"0"3</inkml:trace>
    </iact:actionData>
  </iact:action>
  <iact:action type="add" startTime="196760">
    <iact:property name="dataType"/>
    <iact:actionData xml:id="d8">
      <inkml:trace xmlns:inkml="http://www.w3.org/2003/InkML" xml:id="stk8" contextRef="#ctx0" brushRef="#br0">18260 2310 0,'0'0'7,"0"0"2,0 0 0</inkml:trace>
    </iact:actionData>
  </iact:action>
  <iact:action type="add" startTime="196927">
    <iact:property name="dataType"/>
    <iact:actionData xml:id="d9">
      <inkml:trace xmlns:inkml="http://www.w3.org/2003/InkML" xml:id="stk9" contextRef="#ctx0" brushRef="#br0">19655 2384 0,'0'0'6,"0"0"3</inkml:trace>
    </iact:actionData>
  </iact:action>
  <iact:action type="add" startTime="197455">
    <iact:property name="dataType"/>
    <iact:actionData xml:id="d10">
      <inkml:trace xmlns:inkml="http://www.w3.org/2003/InkML" xml:id="stk10" contextRef="#ctx0" brushRef="#br0">16887 2442 0,'0'0'6,"0"0"3,0 0 1,45 9-1,5-1 0,20 0 1,13-8-1</inkml:trace>
    </iact:actionData>
  </iact:action>
  <iact:action type="add" startTime="197817">
    <iact:property name="dataType"/>
    <iact:actionData xml:id="d11">
      <inkml:trace xmlns:inkml="http://www.w3.org/2003/InkML" xml:id="stk11" contextRef="#ctx0" brushRef="#br0">17867 2475 0,'0'0'6,"0"0"3,0 0 0,0 0 1</inkml:trace>
    </iact:actionData>
  </iact:action>
  <iact:action type="add" startTime="198169">
    <iact:property name="dataType"/>
    <iact:actionData xml:id="d12">
      <inkml:trace xmlns:inkml="http://www.w3.org/2003/InkML" xml:id="stk12" contextRef="#ctx0" brushRef="#br0">18678 2368 0,'0'0'8,"0"0"-1,0 0 5,62 0-5,-4 8 2,-8-8 0,4 8 1</inkml:trace>
    </iact:actionData>
  </iact:action>
  <iact:action type="add" startTime="209884">
    <iact:property name="dataType"/>
    <iact:actionData xml:id="d13">
      <inkml:trace xmlns:inkml="http://www.w3.org/2003/InkML" xml:id="stk13" contextRef="#ctx0" brushRef="#br0">11980 6235 0,'0'0'2,"0"0"0,0 0 7,0 0 1,0 0-1,0 0 0,0 0 1,0 0-1,54 21 1,-21-21-1,12 0 0,13-5 0,12-3 0,1 0 1,-5 0-1,-12 3 2,-5 5-3,5 0 2,-8 5-1,7-5 0,10 0 1,7-5-1,13-3 0,-9 0 1,1 0-1,-9 3 0,-4 5 1,0 5-1,4 3 0,4 0 0,1-4 1,-5 0-1,4-4 0,13-4 1,20-8-1</inkml:trace>
    </iact:actionData>
  </iact:action>
  <iact:action type="add" startTime="231311">
    <iact:property name="dataType"/>
    <iact:actionData xml:id="d14">
      <inkml:trace xmlns:inkml="http://www.w3.org/2003/InkML" xml:id="stk14" contextRef="#ctx0" brushRef="#br0">16746 2533 0,'0'0'1,"0"0"3,0 0 4,0 0 2,37 92 0,-8 7-2,0 9 2,-8-1-1,0-16 2,-1 0 0,-3 9-1,-1 16-2,1 16 2,-1 1-1,-3 7 0,-1-7 1,-3-1-1,-1-16 1,0-16-2,0-26 1,1-8 1,3-24-1,-12-9 0,4-4 0,0-8 1,-4-9-1,0-4 1</inkml:trace>
    </iact:actionData>
  </iact:action>
  <iact:action type="add" startTime="231726">
    <iact:property name="dataType"/>
    <iact:actionData xml:id="d15">
      <inkml:trace xmlns:inkml="http://www.w3.org/2003/InkML" xml:id="stk15" contextRef="#ctx0" brushRef="#br0">16746 2550 0,'0'0'7,"0"0"2,0 0 1,0 0-1,-25 66 1,0 34-1,-8 24 0,-8-17 0,4-15 2,-1-26-2,1 0 0,0-8 0,4-8 1,4-9-1,8-8 0</inkml:trace>
    </iact:actionData>
  </iact:action>
  <iact:action type="add" startTime="231996">
    <iact:property name="dataType"/>
    <iact:actionData xml:id="d16">
      <inkml:trace xmlns:inkml="http://www.w3.org/2003/InkML" xml:id="stk16" contextRef="#ctx0" brushRef="#br0">16949 2832 0,'0'0'6,"0"0"4,0 0-1,0 0 1,20 41-1,1-8 0,12 0 1,13 0-1,8-8 0,12 0 1,-8 0-2,8 0 2,-4 0 1,4-1 0,0 1-2</inkml:trace>
    </iact:actionData>
  </iact:action>
  <iact:action type="add" startTime="234628">
    <iact:property name="dataType"/>
    <iact:actionData xml:id="d17">
      <inkml:trace xmlns:inkml="http://www.w3.org/2003/InkML" xml:id="stk17" contextRef="#ctx0" brushRef="#br0">12567 6028 0,'0'0'1,"0"0"2,0 0 7,0 0-2,0 0 2,0 0-1,0 0 1,-41 12-1,12-3 0,-17-1 1,-11 0-1,-18 0 0,9 1 1,8-5-1,4 0 0,5 0 3,-14-4-4,-23 0 2,-22-8-2,-20 0 3,12-5-3,12-3 2,5-1-1,-4-4 0,-9-4 1,0-8-2,9-4 2,16-4-1,21 3 1,16 1 2,13 0-4,12 0 0,4-1 1,9 1 1,0-8-1,3-9 1,5 0-2,4-4 2,13-8-1,24-21 0,29-21 2,29-16-4,13 4 3,-9 16 0,-12 26-1,-8 16-1,12 12 3,0 8-2,12 5 1,9 0-2,-5 8 2,-3 4-1,3 9 0,9 7 2,17-3-3,-9-1 2,-17 5-1,-16 4 0,0 4 2,13 8-3,7 5 1,5-1 1,-12 1-1,-13-1 0,-13 0 0,-3 5 0,-5 8 1,9 4-1,-1 8 0,-3 0 1,-5 1 0,0 3-1,-7 0 0,-10 5 0,-7 4 1,-5 3-1,-8 5 0,-4-4 1,-8 0-1,-4-4 0,-1-1 0,-4 5 1,1 0-1,-1 4 0,-3-4 0,-5 0 1,-4-5 0,-4 1-1,-17 12-1,-33 17 1,-49 16 1,-59 17-1,-65 16 0,-96 21 0</inkml:trace>
    </iact:actionData>
  </iact:action>
  <iact:action type="add" startTime="237037">
    <iact:property name="dataType"/>
    <iact:actionData xml:id="d18">
      <inkml:trace xmlns:inkml="http://www.w3.org/2003/InkML" xml:id="stk18" contextRef="#ctx0" brushRef="#br0">11367 2591 0,'0'0'7,"0"0"2,0 0 1,0 0-1,0 0 0,0 0 1,71 17-1,-30-17 0,5 8 1,-5-8-1,-4 0 0,-4 0 1,0 0-1,-4 0 0,0 0 1,9 0-1,-5 9 0,4 7 2,0-8-3,9 9 2,3-9-1,9 0 0,9 1 1,3-9-1,4-9 0,-7 9 0,-5-8 1,-13 8-1,-7-8 0,-9 8 1,-8-8-1,-1 8 0,-3-9 1</inkml:trace>
    </iact:actionData>
  </iact:action>
  <iact:action type="add" startTime="237724">
    <iact:property name="dataType"/>
    <iact:actionData xml:id="d19">
      <inkml:trace xmlns:inkml="http://www.w3.org/2003/InkML" xml:id="stk19" contextRef="#ctx0" brushRef="#br0">12195 2840 0,'0'0'7,"0"0"11,0 0-17,0 49 8,0-24 0,4 8 1,4 9-1,5 8 0,3 16 1,1 17-1,-9 16 2,-4 0-3,0 1 1,5-9 1,7-8-1,1-1 0,-1 1 1,-7 0-1,-9 8 0,-5 8 0,-3 1 1,4-9-1,4-25 0,8-8 1,13-8-1</inkml:trace>
    </iact:actionData>
  </iact:action>
  <iact:action type="add" startTime="248071">
    <iact:property name="dataType"/>
    <iact:actionData xml:id="d20">
      <inkml:trace xmlns:inkml="http://www.w3.org/2003/InkML" xml:id="stk20" contextRef="#ctx0" brushRef="#br0">12716 1946 0,'0'0'2,"0"0"1,0 0 7,0 0-3,0 0 3,0 0-1,0 0 1,0 0-1,0 0 0,0 0 1,0 0-1,0 0 1,0 0-2,0 41 2,0-33-1,0-8 1,4 8-1,1-8 0,-1 9 0,4-9 1,8 8-1,5 0 1,8 1-1,8-9 0,9 8 0,8-8 1,-1 0-1,1 0 0,-4 0 0,-5 8 1,-3-8 0,-1 8 1,-4-8-2,-4 9 0,-4-9 2,0 8-3,-4-8 1,0 8 1,-4-8-1,-1 0 0,-3 0 0,0 0 1,-1 0-3,5 0 3,-9 0-1,1 0 0,-1 0 0,0 0 1,1 0-1</inkml:trace>
    </iact:actionData>
  </iact:action>
  <iact:action type="add" startTime="248691">
    <iact:property name="dataType"/>
    <iact:actionData xml:id="d21">
      <inkml:trace xmlns:inkml="http://www.w3.org/2003/InkML" xml:id="stk21" contextRef="#ctx0" brushRef="#br0">13362 1639 0,'0'0'6,"0"0"4,0 0-1,0 0 1,0 0-1,0 0 0,0 0 0,0 0 1,0 0-1,49 8 1,-24 1-1,12-1 0,9 17 0,8-9 1,4 9-1,0 0 0,-9 0 1,-3-9 0,-9 1 2,-8 0-4,0-1 2,-8 1-1,-1-9 0,-3 9 1,-1-9-2,1 8 2,-5-7-1,1-1 2,-5 0-3,0 1 1,1-1-2,-5 0 2,0 0 0,0-8 0,0 9 1,0-9 0,-4 8-1,0-8 0,0 8 0,0-8 0,0 8 0,-4 1 1,-4 7-1,-13 17 1,-20 9-1,-38 32 1,-41 17-1</inkml:trace>
    </iact:actionData>
  </iact:action>
  <iact:action type="add" startTime="250211">
    <iact:property name="dataType"/>
    <iact:actionData xml:id="d22">
      <inkml:trace xmlns:inkml="http://www.w3.org/2003/InkML" xml:id="stk22" contextRef="#ctx0" brushRef="#br0">14028 3039 0,'0'0'6,"0"0"3,0 0 1,0 0-1,0 0 1,0 0-1,0 0 0,0 0 1,54-25-1,-30 16 0,14 9 1,20-8-1,16 8 0,17-8 0,4 8 1,0 0 0,9 0-1,20 8 0,17 0 0,8 1 1,-17-1-1,-12-8 0,-4 0 1,8 0-1,8-8 0,5 8 1,-9-9-1,-16 9 0,8 0 1,8 9-1,9-1 0,-9 0 1,-12-8-1,-13 9 0,1-1 0,3 0 1,-3 0-1,-5 1 0,-8-9 1,-4-9-1,-5 9 0,1 0 1,0 0-1,4 0 0,0 9 1,0-9-1,0 0 0,8 0 0,12 0 1,13 0-1,17 8 1,12-8-1,12 0 0,29 0 1,17 0-2,17-8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0:05:41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559">
    <iact:property name="dataType"/>
    <iact:actionData xml:id="d0">
      <inkml:trace xmlns:inkml="http://www.w3.org/2003/InkML" xml:id="stk0" contextRef="#ctx0" brushRef="#br0">4801 7994 0,'0'0'2,"0"0"1,0 0 5,0 0 1,0 0 1,0 0 0,0 0-1,0 0 0,0 0 1,46 5-1,-13-1 1,25 4-1,21 4 0,12-3 0,0-5 1,0 0 0,-13 0-1,1 4 0,0 5 1,3-1-1,1 1 0,0-9 0,0-4 1,-5-4-1,-3 0 1,-1-1-1,-4 5 0,9 5 1,4 3-1,4 0 0,4-4 0,0-4 1,-4-4-1,-5-4 1,-3 4-1,-5 4 2,1 0-2,3 4 1,1-4-1,0 0 0,-1-4 1,-3-5-1,-1 1 1,-3 0-1,-9 4 0,-9 4 1,5 4-1,0 0 0,4-4 0,9 0 2,-1 0-3,0-4 2,-8-4-1,0-1 0,-8 1 0,-4 0 1,-9 4-1,5 4 1,-9 0 0,9 4-2,7 0 2,5 0-1,8 0 0,1-4 0,-1 0 1,0-4-1,0-4 0,-4 4 1,0-1-1,-4 5 0,4 5 1,13-1-1,3 0 0,9 0 1,-4-4 0,0-4-2,-9 0 2,-8 0-1,1 4 0,3 4 1,9 0-1,7 0 0,6 0 1,-10-4 0,-3-4-2,-9-4 2,-8-1-1,0 5 0,-12 0 1,4 4-1,4 4 1,12 0-1,13-4 1,4 0-2,4-4 2,4 0-1,4 0 0,17 4 1,16 0-1,26-4 2,3-4-4</inkml:trace>
    </iact:actionData>
  </iact:action>
  <iact:action type="add" startTime="70940">
    <iact:property name="dataType"/>
    <iact:actionData xml:id="d1">
      <inkml:trace xmlns:inkml="http://www.w3.org/2003/InkML" xml:id="stk1" contextRef="#ctx0" brushRef="#br0">4822 14466 0,'0'0'1,"0"0"5,0 0 3,0 0 0,0 0 1,0 0-1,83-50 0,-29 29 1,20-3-1,-3 3 0,-5 4 1,-8 1-1,-5 7 1,-7 1 0,-1 4 0,5 0-1,12 0 0,21 0 1,24-5-1,1-3 0,-5 4 1,-28-1 0,-13 5-1,-12 4 0,-9 0 1,-4 0-2,5 0 2,3-4-1,13-4 0,17-1 1,3-3-1,1 0 1,-9 3-1,-8 5 1,-8 4-2,-4 0 2,-5 4-1,5-4 1,4 0-1,16-4 0,8-4 1,14 0-1,-1-1 1,-13 5-1,-8 4 0,-3 4 0,-1 1 1,0-5-1,9-5 1,3 1 0,13-4-2,0 0 2,-4 4-1,-8 4 0,-5 4 0,1 0 1,3 0-1,9-4 0,0-4 2,8 0-3,0 4 1,5 4 1,-5 4-1,-4-4 0,4 0 1,0-4 1,0-4-4,0 4 3,-8 0-1,-4 4 1,-8 1-1,-1-1 0,0-4 1,1-4 0,4-5 0,3 1-2,-3 0 1,-9 4 0,-8-1 1,-8 5-1,0 5 1,0-1-1,-1 0 0,1 0 1,-4-4-1,0 0 1,-5 0-2,-4-4 2,1 0-1,-5 0 0,-4-1 2,-4 1-3,-4 4 2,0 0-1,0 0 0,-5 0 0,5 4 1,0 1-1,4-1 1,4 0 0,8 0-2,26-4 2,44-12-1,92-22 0</inkml:trace>
    </iact:actionData>
  </iact:action>
  <iact:action type="add" startTime="76757">
    <iact:property name="dataType"/>
    <iact:actionData xml:id="d2">
      <inkml:trace xmlns:inkml="http://www.w3.org/2003/InkML" xml:id="stk2" contextRef="#ctx0" brushRef="#br0">12679 14052 0,'0'0'1,"0"0"5,0 0 3,0 0 0,0 0 1,-41 20-1,36-15 0,1-1 1,0 0-1,0 0 0,4 0 1,0 0-1,0 0 0,0-4 3,0 0-5,0 0 3,0 0-1,0 0 0,91 5 0,-50-5 1,1 0-1,-1-5 0,-4 1 1,-3 0-1,-1 0 0,-4 4 1,4 0-1,8 0 1,17 4-1,16 0 1,13-4-1,0 0 0,-4-4 0,-13 0 1,-12 4-1,-8 0 1,-9 0-1,5 0 0,3 4 1,9 0-1,13 0 1,7 1-2,1-1 2,0-4-1,-9 0 1,-12-4-1,-13 4 0,-7 0 1,-5 0-1,-4 0 0,0 0 0,4 0 1,25-5-1,37-3 1</inkml:trace>
    </iact:actionData>
  </iact:action>
  <iact:action type="add" startTime="78059">
    <iact:property name="dataType"/>
    <iact:actionData xml:id="d3">
      <inkml:trace xmlns:inkml="http://www.w3.org/2003/InkML" xml:id="stk3" contextRef="#ctx0" brushRef="#br0">16080 14039 0,'0'0'9,"0"0"0,0 0 0,0 0 1,0 0-1,0 0 0,0 0 1,0 0-1,0 0 0,0 0 1,0 0-1,0 0 0,0 0 1,0 0-1,0 0 1,0 0-1,0 0 0,16 46 0,13-38 1,5-4-1,7 0 0,4 1 1,1-5-1,-1 0 1,1 0-1,-1 0 0,-3 0 0,-1 0 1,1 0 0,3 4-1,9 4 1,8 0-2,8 1 2,5-1-1,-5-8 1,-8 0-1,-4-4 0,-12 0 1,-1-1-1,-4 5 1,-7 0-1,-1 0 3,4 5-6,8-1 4,-7 0-1,11 4 0,1 0 0,0 1 1,-1-5-1,1 0 1,-5 0-1,1-4 0,-1 0 1,1-4-1,-5 0 0,1 0 1,-5 0-1,-4-1 0,-4 5 1,0 0-1,0 0 0,4 5 1,4-1-1,5 0 0,-1 0 1,0 0-1,1 0 0,-1 0 0,0-4 1,1 0-1,-5 0 1,0 0-1,-4-4 0,0 0 1,-4 0-1,0 0 0,0 0 1,-8 0-1,4-1 0,0 5 0,-5 0 1,5 0-1,4 0 1,0 5-1,4-1 0,4 0 0,-8 0 1,5 0-1,-1 0 0,0 0 1,0 0-1,0 1 0,0-1 1,0-4 0,-4 0-1,0 0 1,-4 0-2,-4 0 1,-1 0 1,-7 0-1,-1 0 0,0 0 1,1-4-1,8-5 0,8-7 0</inkml:trace>
    </iact:actionData>
  </iact:action>
  <iact:action type="add" startTime="86165">
    <iact:property name="dataType"/>
    <iact:actionData xml:id="d4">
      <inkml:trace xmlns:inkml="http://www.w3.org/2003/InkML" xml:id="stk4" contextRef="#ctx0" brushRef="#br0">10362 6790 0,'0'0'1,"0"0"5,0 0 3,0 0 0,0 0 1,0 0-1,0 0 1,0 0-1,0 0 1,0 0-1,0 0 0,0 0 0,0 0 1,62-38-1,8 30 0,30 0 1,24 0-1,12-5 1,-7 1 1,-13 3-2,-9 5 0,-3 0 1,3-4-1,-3-5 1,-1 1 0,-16-5-2,0 5 1,-9 4 1,9 4-1,4-1 0,4 1 1,-4 0 0,-8 0-2,-12-4 2,-26 4-1,-8-1 1,-8 5-1,0 0 0</inkml:trace>
    </iact:actionData>
  </iact:action>
  <iact:action type="add" startTime="86742">
    <iact:property name="dataType"/>
    <iact:actionData xml:id="d5">
      <inkml:trace xmlns:inkml="http://www.w3.org/2003/InkML" xml:id="stk5" contextRef="#ctx0" brushRef="#br0">10552 6616 0,'0'0'8,"0"0"2,0 0-1,0 0 1,0 0-1,0 0 0,0 0 1,0 0-1,0 0 0,0 0 1,0 0-1,54-25 0,-25 21 1,17-5-1,24-3 0,17-4 1,8-1-1,-8 5 2,-8 3-1,-1 1-1,17-4 1,13-5-1,12-4 1,-4 1-1,-17 7 1,-4 5-2,17-5 16,20-3-19,13-9-2,-4-4 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0:05:41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55">
    <iact:property name="dataType"/>
    <iact:actionData xml:id="d0">
      <inkml:trace xmlns:inkml="http://www.w3.org/2003/InkML" xml:id="stk0" contextRef="#ctx0" brushRef="#br0">4429 6707 0,'0'0'1,"0"0"5,0 0 3,0 0 0,0 0 1,0 0-1,42-8 0,-1-1 1,0 1 0,9-4-2,-9-1 2,5 5-1,3 4 1,5 4-1,21 0 0,20 0 1,17 0 0,3-4 0,1 4-1,0 4 0,4 0 1,4-4-1,-4-4 1,-4-5-1,-4-3 2,-13 4-3,0 8 1,9 4 0,8-4 1,4-4-1,4 4 0,4 0 2,25 4-3,13 4 2,41 0-1,49 9 1</inkml:trace>
    </iact:actionData>
  </iact:action>
  <iact:action type="add" startTime="7197">
    <iact:property name="dataType"/>
    <iact:actionData xml:id="d1">
      <inkml:trace xmlns:inkml="http://www.w3.org/2003/InkML" xml:id="stk1" contextRef="#ctx0" brushRef="#br0">17454 5109 0,'0'0'9,"0"0"0,0 0 0,0 0 1,0 0-1,0 0 0,0 0 1,0 0-1,0 0 1,0 0 2,0 0 0,0 0-6,49 0 4,-28 4-1,12 0 0,21 8 1,28 9 1,14 8-4,3-4 3,-12-4 5,0-5-9,8-3 2,12-5-2,9 4 3,0 1 1,-4-1-1,4-4 0,12 1 1,8-5-1,-3 0 0,-13-4 1,0 0-1,8 0 1,13 0-1,-1 0 0,-3 0 1,-1 0-1,9 0 0,13 0 1,11 0-1,17 0 0,1 0 1,32-4-1,25-9 0,-12-7 1</inkml:trace>
    </iact:actionData>
  </iact:action>
  <iact:action type="add" startTime="29212">
    <iact:property name="dataType"/>
    <iact:actionData xml:id="d2">
      <inkml:trace xmlns:inkml="http://www.w3.org/2003/InkML" xml:id="stk2" contextRef="#ctx0" brushRef="#br0">4843 6289 0,'0'0'2,"0"0"1,0 0 5,0 0 1,0 0 1,0 0-1,0 0 1,0 0-1,0 0 0,0 0 1,0 0-1,0 0 0,41 8 1,-20-4-1,0 0 1,12 0 0,12 1-1,17-1 0,4-4 0,-3 0 0,-6-4 1,-7-1 1,-9 5-3,-7-4 1,-10 4 0</inkml:trace>
    </iact:actionData>
  </iact:action>
  <iact:action type="add" startTime="32283">
    <iact:property name="dataType"/>
    <iact:actionData xml:id="d3">
      <inkml:trace xmlns:inkml="http://www.w3.org/2003/InkML" xml:id="stk3" contextRef="#ctx0" brushRef="#br0">8335 6810 0,'0'0'1,"0"0"1,0 0 7,0 0 1,0 0 0,0 0-1,0 0 0,0 0 1,0 0-1,0 0 0,0 0 1,0 0-1,0 0 0,0 0 1,0 0 0,0 0-1,0 0 0,0 0 1,0 0-1,0 0 1,0 0-1,0 0 0,0 0 1,37-33-1,-20 29 0,3 0 1,5 0-1,0 0 0,0 4 1,4-4-1,4 4 1,4 0-1,-4 0 0,0 0 1,-4 0-1,4-5 1,-4 1-1,4 0 2,0 0-3,1 0 1,-5-4 1,-1-1-1,-3 1 1,0 4-1,-4-4 1,4 3-1,-1 1 0,-3 0 1,0 0-1,0 0 0,3 0 0,-3 0 1,0 4-1,8 0 0,-9 0 1,9 4-1,4 0 1,5-4-1,-1 4 1,4-4-1,-4 0 0,1 4 1,-5-4-1,-4 0 0,0 0 1,0 0-1,0-4 1,4 0-1,-8 0 0,-1 0 1,1-1-1,-4 5 1,-5 0-1,5 5 0,4-1 0</inkml:trace>
    </iact:actionData>
  </iact:action>
  <iact:action type="add" startTime="41214">
    <iact:property name="dataType"/>
    <iact:actionData xml:id="d4">
      <inkml:trace xmlns:inkml="http://www.w3.org/2003/InkML" xml:id="stk4" contextRef="#ctx0" brushRef="#br0">6291 6661 0,'0'0'1,"0"0"3,0 0 4,0 0 2,0 0-1,0 0 0,0 0 1,0 0-1,0 0 0,8-41 1,-4 37-1,0 0 0,5-1 1,3 1-1,9 0 0,12 0 1,12 0-1,13-4 0,9-1 1,-1-3-1,-12 0 0,-9-1 1,-8 5 0,-8 0-1,-8 3 0,-4 1 0,-5 0 1,-4 0-1,0 0 0,1 0 1,-5 4-1,0-4 0,-4-1 1,0 1-1,-4 0 0,-9-4 0</inkml:trace>
    </iact:actionData>
  </iact:action>
  <iact:action type="add" startTime="41585">
    <iact:property name="dataType"/>
    <iact:actionData xml:id="d5">
      <inkml:trace xmlns:inkml="http://www.w3.org/2003/InkML" xml:id="stk5" contextRef="#ctx0" brushRef="#br0">6411 6343 0,'0'0'6,"0"0"3,0 0 1,0 0-1,0 0 1,0 0-1,-41 0 0,36-5 1,1 5 0,0 0-1,0 0 3,0 0-5,0 0 2,0 0 1,-1 0-1,1 0 0,0 0 0,4 0 0,0 0 1,0 0-1,0 0 1,0 0-1,0 0 0,0 5 1,0-1-1,0 0 1,0-4-1,0 0 0,0 0 1,0 0-1,0 0 0,0 0 1,0 0-2,25 33 2,-25-33-1,0 0 1,0 0-1,0 0 1,-4 0-1,0 0 0,4 0 1,0 0-1,0 0 0,0 0 0,0 0 1,0 0-1,0 0 1,-33-33-1,28 29 0,1 0 1,0-1-1,4 1 0,0 0 0</inkml:trace>
    </iact:actionData>
  </iact:action>
  <iact:action type="add" startTime="44388">
    <iact:property name="dataType"/>
    <iact:actionData xml:id="d6">
      <inkml:trace xmlns:inkml="http://www.w3.org/2003/InkML" xml:id="stk6" contextRef="#ctx0" brushRef="#br0">5484 6111 0,'0'0'2,"0"0"1,0 0 11,0 0-9,0 0 3,0 0 2,-45 0-1,24 4 0,-20 0 1,-26 4-1,-15 5 1,-5 3-1,8 1 0,9-1 2,4 5 0,-1 0-1,-3-1-1,-4-3 1,-5-5-2,13-3 1,0-9 1,12-9-1,-8-3 1,4-9-1,0-4 2,8-4-3,9 0 2,0-4-1,7 0 0,10-4 0,7-13 1,0-8 0,17-8-2,0-4 2,0-9-1,9 4 0,7-3 0,1-1 1,-1 9 0,18 4-1,15 3 1,9 5-1,25-8 2,8 0-4,8 8 2,-16 12 1,-9 13-1,1 9 2,8 7-3,-1 0 1,9 1 0,-4 3 1,-8 9-2,-13 4 2,-4 9-1,0 7 0,4 5 2,-4 8-3,13 4 2,4 4-1,-1 0 1,1 1-1,-5-5 0,-12 4 1,-8 0-1,-8 9 1,-9 8-1,-8 12 0,-13 21 1,-7 12-1,-22 13-1,-12 16 2,-28 17-1,-30 9 1,-25-5 0,5-21-1,8-29 0,-1-16 1</inkml:trace>
    </iact:actionData>
  </iact:action>
  <iact:action type="add" startTime="45905">
    <iact:property name="dataType"/>
    <iact:actionData xml:id="d7">
      <inkml:trace xmlns:inkml="http://www.w3.org/2003/InkML" xml:id="stk7" contextRef="#ctx0" brushRef="#br0">6998 6272 0,'0'0'7,"0"0"2,0 0 0,0 0 1,0 0-1,0 0 1,0 0-1,0 0 1,-45-50-1,28 34 0,-12-9 1,-12-4-1,-13-4 0,0-4 1,9-5-1,8 1 1,16-1 0,13-3-2,8-5 2,12-16-1,9-17 0,0 5 1,3 3-1,1 9 1,4 4-1,4 0 0,0 4 3,9 12-5,3 13 2,9 8 1,12 17-1,13 8 0,12 8 1,0 13-1,-8 12 0,-9 21 1,-16 24-1,-17 26 0,-16 16 1,-21 0-1,-16 8 0,-46 13 0,-45 12 1,-38-12-1,-16-29 1,28-38-1,14-28 0</inkml:trace>
    </iact:actionData>
  </iact:action>
  <iact:action type="add" startTime="48969">
    <iact:property name="dataType"/>
    <iact:actionData xml:id="d8">
      <inkml:trace xmlns:inkml="http://www.w3.org/2003/InkML" xml:id="stk8" contextRef="#ctx0" brushRef="#br0">8422 4956 0,'0'0'1,"0"0"2,0 0 6,0 0 0,0 0 1,0 0 0,0 0-1,0 0 0,0 0 0,0 0 1,0 0-1,-13 74 0,9-12 1,-8 25 0,3 29-1,5 29 3,0 21 0,4 20-7,0 8 5,0-7-1,-4-13 0,4-25 1,4-33-1,0-25-1,0-21 3,1-16-2,-1-13 0,0-12 1,-4-16-1,0-13 0,0 0 0</inkml:trace>
    </iact:actionData>
  </iact:action>
  <iact:action type="add" startTime="49423">
    <iact:property name="dataType"/>
    <iact:actionData xml:id="d9">
      <inkml:trace xmlns:inkml="http://www.w3.org/2003/InkML" xml:id="stk9" contextRef="#ctx0" brushRef="#br0">8343 5229 0,'0'0'7,"0"0"2,0 0 1,0 0-1,54-17 0,12 13 1,37 0-1,13 0 1,-8-4-1,-29 3 2,-9 5-1,-4 5-1,13 3 1,24 0-1,13 0 2,4-4-4,-17-4 3,-20 0-1,-21 0 1,-16 5-1,-9-5 0,-8 4 1,-4-4-1,-5 0 1,-3 0-1,-5 4 1,5-4-2,-9 4 1,0 0-1,1 0 1,-1 0 0,-4 1 0,0-1 2,0 0-3,1 0 2,-1 0-1,0 0 0,0 0 1,4 1 0,-8-1-2,4 0 2,0 4-1,1 5 1,-1 7-1,0 9 1,-4 4-1,0 9 0,-4 12 1,-5 4 3,1 0-6,0 4 4,4 4-3,4 0 2,-4 9-2,0 3 2,-5-3 0,1-1-1,0-7 2,-1-9-4,1-5 3,0-3-1,8 0 0,-8-1 0</inkml:trace>
    </iact:actionData>
  </iact:action>
  <iact:action type="add" startTime="51155">
    <iact:property name="dataType"/>
    <iact:actionData xml:id="d10">
      <inkml:trace xmlns:inkml="http://www.w3.org/2003/InkML" xml:id="stk10" contextRef="#ctx0" brushRef="#br0">9841 6810 0,'0'0'11,"0"0"-6,0 0 5,0 0-2,0 0 2,0 0 0,0 0-1,0 0 1,0 0-2,0 0 1,0 0 1,0 0-1,0 0 1,0 0-1,16-41 1,9 33-1,4-1 0,8 5 1,9 0-1,8 0 1,4 0-1,-1-4 0,1-1 0,0-3 2,0 4-1,4-1 0,-16 1-1,-5 4 1,-8 4-1,-8 0 0,-8 0-1,-5 0 1,-8 0 0,-4 0 0</inkml:trace>
    </iact:actionData>
  </iact:action>
  <iact:action type="add" startTime="142932">
    <iact:property name="dataType"/>
    <iact:actionData xml:id="d11">
      <inkml:trace xmlns:inkml="http://www.w3.org/2003/InkML" xml:id="stk11" contextRef="#ctx0" brushRef="#br0">13428 13422 0,'0'0'2,"0"0"-1,0 0 8,0 0 1,0 0-1,0 0 0,0 0 1,0 0 0,0 0-1,0 0 0,0 0 1,0 0-1,41 5 0,-28-5 1,-1 0-1,9 0 0,8-5 1,0 1-1,4 0 1,0 0-1,0 0 0,0 4 0,0 0 1,0 0-1,0 0 1,5 0-1,3 4 2,0 0-3,5 0 1,-1 0 1,1 1-1,-1-5 1,-3 0-1,-1-5 0,5 1 0,3 0 1,-3-4-1,-5 4 0,1 0 1,-5-1-1,-4 1 1,0 4-1,-4 0 1,4 0-1,0 0 0,4 4 0,1 1 1,-1-5-1,0 4 0,0-4 1,1 0-1,-1-4 1,-4-1-1,0 1 0,0 0 0,0 0 1,0 0-1,0 0 0,0 0 1,1-1-1,-5 1 1,4 0-1,0 4 0,4 0 0,13 0 1,8 0-1,4-4 0,8 0 1,-12 0-1,-4 0 0,-5-1 1,-7 1-1,-1 0 0,-8 0 1,4 4-1,-12-4 0,4 0 1,-4 0-1,0-1 0,0 5 1,-1 0-1,5-4 0,0 4 1,9-4-1,3 4 0,5 0 1,3-4-1,1 0 0,-5 4 1,1 0-1,-13 0 0,4-4 0,-8 0 1,0-1-1,0 5 0,0-4 1,0 0-1,0 0 1,0 0-1,4 0 1,4 0-1,5-5 0,7 1 0,1 0 1,4 4-1,-5 0 1,1 4-1,0 0 0,-5 0 0,-3 0 1,-1 0-1,-8 0 1,0 0-1,-4 0 0,0 0 1,-4 0-1,0 0 0,4-5 1,0 1-1,4 0 0,4 0 1,25 4-1,54-4 0,103-17 0</inkml:trace>
    </iact:actionData>
  </iact:action>
  <iact:action type="add" startTime="145407">
    <iact:property name="dataType"/>
    <iact:actionData xml:id="d12">
      <inkml:trace xmlns:inkml="http://www.w3.org/2003/InkML" xml:id="stk12" contextRef="#ctx0" brushRef="#br0">15166 9092 0,'0'0'7,"0"0"2,0 0 0,0 0 1,0 0-1,0 0 0,0 0 1,41-33 0,-29 16-2,5 0 1,4 1 1,3-9-1,9-4 0,13-8 1,4-9-1,-1 1 1,5 3 1,12 5-3,5-4 1,11-5 0,9 1 1,5-1-1,-14 9 0,-3 8 1,-5 4-1,5-4 0,0 0 0,-1 0 1,1 4-1,-13 4 0,-8 5 1,-4-1 0,0 5-1,-1-1 0,5 5 0,8 0 1,5 0 0,3 3-1,1 1 0,-9 0 1,-4 0-1,-4 0 0,-4 0 1,-1 4-1,5 0 0,9 4 1,3 0-1,4 4 0,1 1 1,-5-1-1,-4-4 0,-4 0 1,-8 0-1,-4 5 1,-5-1-1,-3 0 0,3 5 1,-7 3-1,3 5 0,0 0 1,1-1-1,-1 1 0,0 0 1,-8-5 0,5 1 0,-5 3-1,4 1 2,0 4-3,5 4 3,-1 0-1,5 4 0,-5-4 2,-4 0-9,-4 0 7,-4-4-1,-4 0 1,-4-5 1,-1 5-1,1 4 1,4 4-1,0 5-6,4 7 6,0 1 0,-5-1-2,-7-7 4,0-1-3,-5 0 3,-4 0-3,1 1-4,-1 3 4,0 5 1,0 3-1,-3 1 0,-1-5 0,-4 1 1,0 0-1,-4-5 0,-1 0 0,1 1 1,0-1 0,0 1-1,-4 3 2,-1 1-4,1-1 3,-4 1-1,-1-1 0,1-3 1,-5 3 1,-3 5-2,-1-5 0,-4 1 0,0-5 1,1-3 1,-5 3-3,-5 0 2,-7 5 0,-9 4 0,-3-1 0,-1-3-1,8-5-4,1 1 4,8-5 1,3-4-1,1 0 1,-4 4-2,-12 5 1,-18 3 1,-7-3-1,-9-5 1,0-8-1,1-4 0,3 0 0,5-5 1,7-3-1,1 0 1,-4-1-1,-9 1 1,-12 3-1,-12 1 1,3 0-2,14-9 2,11-8-1,13-4 0,0-4 1,-4 0-1,-9 4 1,-16-4-1,-4 0 0,-4-4 1,4-1-1,20-3 1,5-1-2,16 5 3,0-4-3,0-1 1,-8-3 1,-4-9 0,0-4-1,0-4 0,4 0 0,12 0 0,9-1 1,4 1-1,3-4 0,5 0 1,5-5-1,-1-7 0,0-9 1,4-9 1,-4-3-2,9 0 1,-1-5 0,5-4 0,4-3 2,-1-1-9,5 4 6,4 1 1,0 3-1,4 0 0,5 1 1,3-5 0,9-4-1,12-12 0,17-21 0,20-8 1,17 0-1,16 0 1,5-13 5,-1-20-13</inkml:trace>
    </iact:actionData>
  </iact:action>
  <iact:action type="add" startTime="161887">
    <iact:property name="dataType"/>
    <iact:actionData xml:id="d13">
      <inkml:trace xmlns:inkml="http://www.w3.org/2003/InkML" xml:id="stk13" contextRef="#ctx0" brushRef="#br0">7073 9597 0,'0'0'2,"0"0"1,0 0 7,25-71-2,41-32 1,54-50 1,4-13 0,-12 25-1,-9 17 0,13 0 1,16 8-1,5 12 0,-9 18 1,-8 28-1,8 12 1,13 17-1,20 12 0,22 9 0,11 8 0,9 8 0,4 17 1,4 17-1,-17 12 1,-8 12-1,-24 17 0,-42 8 2,-38 8-1,-24 13-1,-16 8 0,-18 17 0,-11 7 1,-9-7-1,-8-17 1,-13 0 0,-24 9-2,-42 7 2,-33-3-1,-16-26 0,0-24 1,-13-13 0,-17-12-2,-36-4 1,-67 13 1,-54 15 0,-57 43 0,37-1-2,70-21 1,74-32 1,50-38-1,25-25 0,13-12 1,12-17 1,20-12-4,17-17 3,17-20-1,16-17 1,17-33-1,37-58 1,54-79 0,78-70-2,91-33 2,54-29-1,34-29 0</inkml:trace>
    </iact:actionData>
  </iact:action>
  <iact:action type="add" startTime="177448">
    <iact:property name="dataType"/>
    <iact:actionData xml:id="d14">
      <inkml:trace xmlns:inkml="http://www.w3.org/2003/InkML" xml:id="stk14" contextRef="#ctx0" brushRef="#br0">11285 10711 0,'0'0'2,"0"0"1,0 0 12,0 0-11,0 0 4,0 0 2,0 0-1,41 12 1,-4-8-1,13 0 0,8-4 1,12 0-1,1-4 0,-5 0 0,0 4 2,8 4 1,22 0-4,32 0 2,21 0-1,12 9 1,29 8-2,13 8 2,83 8 0,115 4-1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0:05:41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896">
    <iact:property name="dataType"/>
    <iact:actionData xml:id="d0">
      <inkml:trace xmlns:inkml="http://www.w3.org/2003/InkML" xml:id="stk0" contextRef="#ctx0" brushRef="#br0">4181 6264 0,'0'0'2,"0"0"-1,0 0 15,0 0-12,0 0 5,0 0 0,0 0 0,0 0 1,0 0-1,0 0 0,0 0 1,0 0-1,0 0 0,0 0 1,0 0-1,0 0 1,50 41-1,-26-37 0,9 1 0,1-1 1,-1 0-1,8-4 0,-8 0 1,0 0-1,-8 0 0,8 0 1,-8 0-1,0 0 1,-5 0-1,-3 0 0,4 0 2,-1 0-3,1 4 2,4 0-1,0 4 0</inkml:trace>
    </iact:actionData>
  </iact:action>
  <iact:action type="add" startTime="21121">
    <iact:property name="dataType"/>
    <iact:actionData xml:id="d1">
      <inkml:trace xmlns:inkml="http://www.w3.org/2003/InkML" xml:id="stk1" contextRef="#ctx0" brushRef="#br0">5095 6616 0,'0'0'6,"0"0"4,0 0-1,0 0 1,0 0-1,0 0 0,50 0 0,-17 0 1,8-4-1,5-1 1,-1 1-1,5 0 0,8 4 1,16 4-1,30 0 2,16 5-3,0-5 2,-17 0-1,-16 0 0,-12 0 1,-5 0-1,-8 1 0,0-1 1,4 4-1,9-4 1,3 0-2,-3-4 2,-1-4-1,-3 0 0,-5 4 1,4 4-1,5 4 1,-1 5-1,-4-5 0,1 0 1,-5-3-1,-4-1 0,-4-4 0,0-4 1,4-1-1,8 5 1,13 5-1,16 3 0,5 0 1,-5-4-1,0-4 0,-16-4 1,8 0-1,-12 4 0,12 4 1,0 0-1,8 5 0,0-5 0,-3-4 1,-5 0-1,4 4 0,16 4 1,9 0-1,0 1 0,4-1 1,5 0-1,3-4 1,13 1-1,8-1 0,17-4 1,41 4 0,66 4-2</inkml:trace>
    </iact:actionData>
  </iact:action>
  <iact:action type="add" startTime="29083">
    <iact:property name="dataType"/>
    <iact:actionData xml:id="d2">
      <inkml:trace xmlns:inkml="http://www.w3.org/2003/InkML" xml:id="stk2" contextRef="#ctx0" brushRef="#br0">11297 6624 0,'0'0'2,"0"0"1,0 0 6,0 0 0,0 0 1,0 0-1,0 0 1,0 0-1,0 0 0,54 0 1,-25 0-1,-4 0 0,12 0 0,4 0 1,5-4 0,8 0-2,-1 0 2,-3-1-1,-4 1 1,-9 0 0,-4 0-1,0 0 0,-12 4 1,-1 0-1,-3 0 0,-1 0 0,1 0 1,-5 0-1,1 0 0,-1 0 0,-3 0 1,-1 0-1,0 0 0,0 0 2,5 0-3,-9 0 1,4 0 1,0 0 0,1 0-2,-5 0 2,0 0-1,0 0 1,0 0-1,0 0 1,1 0-1,-1 0 1,0 4-2,4 0 2,5 0 0,3 5-2</inkml:trace>
    </iact:actionData>
  </iact:action>
  <iact:action type="add" startTime="30003">
    <iact:property name="dataType"/>
    <iact:actionData xml:id="d3">
      <inkml:trace xmlns:inkml="http://www.w3.org/2003/InkML" xml:id="stk3" contextRef="#ctx0" brushRef="#br0">14797 6508 0,'0'0'7,"0"0"2,0 0 0,0 0 0,0 0 1,0 0-1,0 0 0,0 0 1,0 0-1,0 0 0,0 0 1,54 0-1,-17 4 1,25 5-1,25-1 0,21 0 1,-1 0 0,-3 1-1,-9-1 0,4 0 1,9 0-1,-5-3 0,-8-5 1,-20 0-1,-17 0 0,-13 0 0,-20 0 1,-4 0-1,-5 0 0</inkml:trace>
    </iact:actionData>
  </iact:action>
  <iact:action type="add" startTime="31018">
    <iact:property name="dataType"/>
    <iact:actionData xml:id="d4">
      <inkml:trace xmlns:inkml="http://www.w3.org/2003/InkML" xml:id="stk4" contextRef="#ctx0" brushRef="#br0">11281 6467 0,'0'0'5,"0"0"6,0 0-2,0 0-1,0 0 2,0 0-1,0 0 1,0 0-1,0 0 0,0 0 0,0 0 1,0 0-1,0 0 1,53 0-1,-24 0 0,13 0 1,16 0-1,4-4 0,4 4 0,-4 0 1,-4 0-1,-4 0 2,-1 0-1,1 4 1,4 0-3,8 0 2,9 0-1,3 0 0,1-4 0,-4 0 1,-9 0 1,-8 0-4,-9 0 3,1 0-1,-5 0 0,1 0 1,-1 4-1,1 1 1,4-1-1,-1 0 1,5-4-2,4 0 2,-8 0-1,-1 0 0,-3 0 0,-5 0 1,-4 0 0,-4 0-1,1 0 1,3 0-2,-4 0 2,0 0-1,0 0 1,-4 0-1,0 0 0,4 0 2,0 0-3,4 4 2,1-4-1,-1 4 0,4-4 0,1 0 1,-1 0-1,-4 0 0,1 0 2,-5 0-3,-4-4 2,0 4-1,0 0 0,-9 0 1,-3 0-1,-1 0-2,1 0 3,-5 0-1,1 0 1,-1 0-1,1-4 1,-1 0-1</inkml:trace>
    </iact:actionData>
  </iact:action>
  <iact:action type="add" startTime="33193">
    <iact:property name="dataType"/>
    <iact:actionData xml:id="d5">
      <inkml:trace xmlns:inkml="http://www.w3.org/2003/InkML" xml:id="stk5" contextRef="#ctx0" brushRef="#br0">16874 6446 0,'0'0'7,"0"0"7,0 0-9,0 0 4,0 0 1,0 0-1,0 0 0,0 0 1,0 0-1,0 0 0,0 0 0,0 0 1,0 0-1,38 0 1,-30 0-1,0 0 1,4 0-1,5 4 0,4 0 0,8 0 1,0 1-1,4-1 0,0 0 1,0 0-1,8 0 1,1 0-1,3-4 0,1 0 0,-1 0 2,-3 0-2,-1 0 0,-4 0 0,0 0 1,1 0-1,-1 0 0,0 0 1,0 0-1,1 4 0,3 1 0,4-1 1,5 0 0,4 0-1,0-4 0,4 0 0,0 0 1,4-4-1,0 0 0,0 4 0,-4 0 1,4 4 0,4 0-1,0 0 0,9 0 0,-9-4 1,0 0-1,0 0 0,0-4 1,-4 0 0,1 0-2,-1 4 2,-5 0-1,6 4 0,3 0 1,0 0 0,0 0-1,0-4 1,-4 0-1,5-4 0,-1 0 1,0 0-2,0 4 2,0 4-1,1 4 1,3 5-1,-4-1 1,0 1-1,9-5 0,3-8 2</inkml:trace>
    </iact:actionData>
  </iact:action>
  <iact:action type="add" startTime="130494">
    <iact:property name="dataType"/>
    <iact:actionData xml:id="d6">
      <inkml:trace xmlns:inkml="http://www.w3.org/2003/InkML" xml:id="stk6" contextRef="#ctx0" brushRef="#br0">4814 4786 0,'0'0'2,"0"0"0,0 0 7,0 0 2,0 0-3,0 0 2,0 0-1,0 0 0,0 0 0,0 0 1,54 8-1,-17-8 1,21-4-1,25-4 0,3-1 1,1 5-1,-12 4 2,-9 4-2,-4 0 9,21 5-17,20-5 7,17-4 1,4-4 1,-24 4-1,-26 0 0,-12 4 0,-4 0 1,12-4-1,21 0 1,21-4-1,8 0 1,-4 0-1,-21 4 0,4-5 1,1 1-1,7-4 0,9-4 1,-17 3-1,-12 5 0,-16 4 1,-5 0-1,17 0 1,24-8-1,21-4 0,9-1 0,-29 9 1,-13 0-1,-8 4 0,8 0 1,0 0-1,17-4 0,-5 0 1,-3 4-1,-9 0 0,0 4 1,8-4-1,13 0 0,4 0 1,-4 0-1,-12 8 0,-5 0 2,0 1-2,0-5 1,17-4-2,4 0 2,4 4-1,0 0 1,21 0-1,25-8 0,29-8 1,16-13-1</inkml:trace>
    </iact:actionData>
  </iact:action>
  <iact:action type="add" startTime="201626">
    <iact:property name="dataType"/>
    <iact:actionData xml:id="d7">
      <inkml:trace xmlns:inkml="http://www.w3.org/2003/InkML" xml:id="stk7" contextRef="#ctx0" brushRef="#br0">4673 6624 0,'0'0'2,"0"0"0,0 0 8,0 0 0,0 0-2,0 0 1,0 0 0,42-25 1,-26 21-1,1 0 1,-1 0 0,5 0-1,4-1 0,8 5 1,8 0-1,17-4 0,8 0 0,9 0 1,-5-4 0,-4 0 1,-16-1-2,-4 5 0,-9 0 1</inkml:trace>
    </iact:actionData>
  </iact:action>
  <iact:action type="add" startTime="234765">
    <iact:property name="dataType"/>
    <iact:actionData xml:id="d8">
      <inkml:trace xmlns:inkml="http://www.w3.org/2003/InkML" xml:id="stk8" contextRef="#ctx0" brushRef="#br0">12907 4715 0,'0'0'7,"0"0"2,0 0 0,0 0 1,0 0-1,0 0 1,-42-37-1,38 29 0,0 0 2,0-1-3,0 5 2,4 0-1,-9 4 0,5 4 0,0 9 1,-4 20-1,-5 29 1,1 25-1,4 16 0,8 1 0,4-1 2,4 5-2,0-13 0,-3-12 0,-1-21 1,-4-16-2,0-22 2,-4-15-1,-1-9 0,5 0 0</inkml:trace>
    </iact:actionData>
  </iact:action>
  <iact:action type="add" startTime="235119">
    <iact:property name="dataType"/>
    <iact:actionData xml:id="d9">
      <inkml:trace xmlns:inkml="http://www.w3.org/2003/InkML" xml:id="stk9" contextRef="#ctx0" brushRef="#br0">12683 4997 0,'0'0'7,"0"0"2,0 0 1,0 0-1,0 0 1,13 62-1,-1 0 0,13 29 0,4 17 1,0-5-1,0-12 2,0-24 0,-13-22-2,1-16 1,-5-8-1,5-13 0,12-12 0,29-21 2,41-45-4</inkml:trace>
    </iact:actionData>
  </iact:action>
  <iact:action type="add" startTime="236021">
    <iact:property name="dataType"/>
    <iact:actionData xml:id="d10">
      <inkml:trace xmlns:inkml="http://www.w3.org/2003/InkML" xml:id="stk10" contextRef="#ctx0" brushRef="#br0">8902 4831 0,'0'0'6,"0"0"3,0 0 1,0 0-1,0 0 1,0 0-1,0 0 0,0 0 1,0 0-1,-42 50 0,9 8 1,4 12-1,21 1 1,8 3-1,4 1 0</inkml:trace>
    </iact:actionData>
  </iact:action>
  <iact:action type="add" startTime="236234">
    <iact:property name="dataType"/>
    <iact:actionData xml:id="d11">
      <inkml:trace xmlns:inkml="http://www.w3.org/2003/InkML" xml:id="stk11" contextRef="#ctx0" brushRef="#br0">8649 6057 0,'0'0'7</inkml:trace>
    </iact:actionData>
  </iact:action>
  <iact:action type="add" startTime="236309">
    <iact:property name="dataType"/>
    <iact:actionData xml:id="d12">
      <inkml:trace xmlns:inkml="http://www.w3.org/2003/InkML" xml:id="stk12" contextRef="#ctx0" brushRef="#br0">8529 5303 0,'0'0'7,"0"0"2,0 0 1,0 0-1,0 0 0,0 0 0,0 0 1,0 0-1,0 0 0</inkml:trace>
    </iact:actionData>
  </iact:action>
  <iact:action type="add" startTime="236459">
    <iact:property name="dataType"/>
    <iact:actionData xml:id="d13">
      <inkml:trace xmlns:inkml="http://www.w3.org/2003/InkML" xml:id="stk13" contextRef="#ctx0" brushRef="#br0">8881 5862 0,'0'0'6,"0"0"3,0 0 1,62-33 0,0-21-1,62-53 0,95-67 0</inkml:trace>
    </iact:actionData>
  </iact:action>
  <iact:action type="add" startTime="408129">
    <iact:property name="dataType"/>
    <iact:actionData xml:id="d14">
      <inkml:trace xmlns:inkml="http://www.w3.org/2003/InkML" xml:id="stk14" contextRef="#ctx0" brushRef="#br0">4806 9307 0,'0'0'2,"0"0"0,0 0 7,0 0 0,0 0 1,45 0-1,-24 0 1,12-4-1,0 0 0,13 0 1,-1-1-1,1 5 0,-1 0 0,-4 0 1,1 0-1,-5 0 1,-4 0 0,0 0 1,-4 0 5,0 0-15,0 0 7,-4 5 2,0-1-1,-5-4 0,1 0 1,0 0-1,0 0 0,-1 0 1,-3 0-1,-1 0 1,-3 0 0,-1 0-1,-4 0 1,1 0-1,-1 0 0,4 0 1,5 0-1</inkml:trace>
    </iact:actionData>
  </iact:action>
  <iact:action type="add" startTime="419056">
    <iact:property name="dataType"/>
    <iact:actionData xml:id="d15">
      <inkml:trace xmlns:inkml="http://www.w3.org/2003/InkML" xml:id="stk15" contextRef="#ctx0" brushRef="#br0">7565 9315 0,'0'0'2,"0"0"0,0 0 8,0 0-1,0 0 0,46 0 1,-34 0-1,1 0 0,3 4 1,9 1-1,8-1 0,8 0 1,17 0-1,0-4 0,4 0 1,-4 0-1,0 0 2,-8 0 0,-9 0-3,-4 0 2,-3 0-1,-1 0 0,0 0 1,0 0-1,0 0 2,4 0-3,5 0 2,7 4-2,9-4 1,4 0 1,9 0 0,-5 0-1,0 0 0,-4 0 2,-4 0-3,0 0 2,0 0-1,4-4 0,8 0 0,5 0 0,3 0 1,1-1-1,-5 5 1,-3 0-1,-5 0 0,0-4 0,0 0 1,5 0-1,-1-4 0,0-1 1,1 1 0,-1 4-1,-8 4 0,4 0 0,0 0 1,1 0-1,-1 0 0,0-4 0,4 0 2,5 0-3,3-1 2,5 5-1,-13 0 0,1 5 0,-9-1 1,4 0 0,0-4-2,0 0 3,1 0-3,3-4 2,0 4-1,5 0 0,3 4 0,1 0 1,-9 0 1,5 0-3,-5 0 2,-4-4-2,5 0 1,3-4 1,5 4-1,-1 0 0,1 0 0,0 4 2,-5 1-3,1-1 2,-1-4-1,-4 0 0,5 0 0,3 0 1,1 0-1,0 0 0,-1 0 2,1 4-3,-1 0 2,1 0-1,0 0 0,3-4 0,-7 0 1,4 4-1,-1 1 0,5-1 2,-5 0-3,1 0 2,0 0-1,-1 0 0,-7 0 0,-1 0 1,0 1 0,1-1-2,3-4 2,1 0-1,-1 0 0,5 0 1,3 0-1,-7 4 0,-1-4 0,1 4 2,-5-4-3,0 0 2,-3 0-2,-1 0 2,0 0-1,0 0 0,-8 0 1,0 0-1,0 4 1,-4 0-1,0 0 1,4 1-2,-1-5 2,1 0-1,-4 0 1,0 0 1,0 0-4,4 0 3,16-9-1,21-20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0:33:3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805">
    <iact:property name="dataType"/>
    <iact:actionData xml:id="d0">
      <inkml:trace xmlns:inkml="http://www.w3.org/2003/InkML" xml:id="stk0" contextRef="#ctx0" brushRef="#br0">7102 6156 0,'0'0'5,"0"0"4,0 0 0,0 0 1,0 0 1,0 0-3,45 4 1,-12 0 1,17 1-1,8-1 0,8 4 0,9 4 2,7 1-3,18-1 2,11-3 2,14-1-4,15 8 0,-3 5 1,-5 0 4,1 0-7,-5-5 3,-4-3 0,-4 3 1,-21-4 0,-20 1-2,-5-1 3,5 1-3,16 3 2,17 1-2,8-1 3,-13-3-3,1-1 2,-5 1-1,5-1 0,4 1 1,-5-5-1,-8-4 0,-12-4 0,-4-4 1,0 4 0,8 0-2,8 0 2,9-4-1,-1-5 0,-3 1 1,-9 0-1,-8 4 0,-4-5 1,12 1-1,16-4 1,22-13-2,12-25 2</inkml:trace>
    </iact:actionData>
  </iact:action>
  <iact:action type="add" startTime="34560">
    <iact:property name="dataType"/>
    <iact:actionData xml:id="d1">
      <inkml:trace xmlns:inkml="http://www.w3.org/2003/InkML" xml:id="stk1" contextRef="#ctx0" brushRef="#br0">7098 7643 0,'0'0'2,"0"0"3,0 0 1,0 0 3,0 0 1,0 0-1,0 0 0,0 0 0,54 0 1,-30-5-2,5 1 2,9 0-1,3 4 0,9 0 1,3 4-1,14 5 0,7-1 2,13 0-2,16-4 0,13 0 1,0 1-1,-8-1 0,-13 4 0,-8 0 0,-5-4 1,9-4-1,9-4 1,3 0-1,1 4 0,-22 0 1,5 4-1,-4-4 0,12 0 0,13-4 1,12 0-1,-9 0 1,-11 4-1,-18 4 0,-3 0 1,-5-4-1,1 0 1,4-4-1,12 0 0,0 0 0,-5 4 3,1 4-5,-8 4 2,-5 0 0,1-3 1,-1-5-1,5-5 0,4 1 1,-9 4-1,1 0 0,-5 4 1,-4 5-1,-4-1 0,0 0 0,-4-4 1,4-4-1,9-4 0,7 0 1,1 0 0,-5 4-1,-7 0 0,-1 4 1,-4 0-2,-4 0 2,12-4-1,34-8 0,61-13 1</inkml:trace>
    </iact:actionData>
  </iact:action>
  <iact:action type="add" startTime="72278">
    <iact:property name="dataType"/>
    <iact:actionData xml:id="d2">
      <inkml:trace xmlns:inkml="http://www.w3.org/2003/InkML" xml:id="stk2" contextRef="#ctx0" brushRef="#br0">9878 11737 0,'0'0'3,"0"0"-2,0 0 8,0 0 1,0 0-1,0 0 0,0 0 0,0 0 1,0 0-1,0 0 0,0 0 1,0 0-1,8-41 1,-4 37-1,1 0 0,-1 4 1,0 0-1,0 0 0,0 0 1,4 0-1,1 0 0,7 0 0,-16 0 1,42 8-1,-13-4 0,8 0 1,4 0-1,1 0 0,-1 1 0,0-1 1,1 0-1,-13 0 1,0 0-1,-5-4 1,1 0-1,-4 0 1,0 0-1,-1 0 0,1 0 0,0 0 1,-1 0-1,5 4 0,4 0 1,8 1-1,9-1 1,4 0-1,-1 0 0,-3 4 0,-5-4 1,0 1-1,1 3 1,7 0-1,9 0 0</inkml:trace>
    </iact:actionData>
  </iact:action>
  <iact:action type="add" startTime="73883">
    <iact:property name="dataType"/>
    <iact:actionData xml:id="d3">
      <inkml:trace xmlns:inkml="http://www.w3.org/2003/InkML" xml:id="stk3" contextRef="#ctx0" brushRef="#br0">9092 11766 0,'0'0'6,"0"0"4,0 0-1,0 0 1,0 0-1,0 0 0,0 0 1,0 0 0,0 0-2,0 0 2,0 0-1,0-41 0,0 37 0,0 0 2,0-1-3,4 1 1,4 0 1,-8 0 0,4 0-2,5 0 1,-1 0 1,4-1-1,1 1 0,3 4 1,5-4 1,0 4-4,-1 0 3,5 0-1,0 0 0,0 0 2,4 0-3,4 4 3,12 0-3,13 1 2,13-1 0</inkml:trace>
    </iact:actionData>
  </iact:action>
  <iact:action type="add" startTime="83790">
    <iact:property name="dataType"/>
    <iact:actionData xml:id="d4">
      <inkml:trace xmlns:inkml="http://www.w3.org/2003/InkML" xml:id="stk4" contextRef="#ctx0" brushRef="#br0">13432 12913 0,'0'0'2,"0"0"3,0 0 1,0 0 3,0 0 2,0 0-3,0 0 1,0 0 0,0 0 2,0 0-3,0 0 1,0 0 0,0 0 1,0 0-1,0 0 1,0 0 0,50 0-2,-26 0 2,10 0-1,11 0 2,1 0-4,3 4 3,-3 0-1,-1 1 0,-3-1 1,-1-4 0,5 0 0,-13 0-2,0 0 2,-4 0-1,0 0 1,-5 0-2,1 0 2,4 0-1,4 0 0,9 0 1,3 0-1,9 4 1,8 0-1,4 0 0,0 0 0,-8-4 1,-4 0-1,-8 0 0,-5 0 1,-12 0-1,0 0 0,0 0 0,4 0 1,8 0-1,13 4 0,12 1 1,13-1-1,4 0 1,0 0-1,-21-4 0,-5 0 0,-3 0 0,-16 0 1,3 0-1,4 0 1,9 4-1,8 0 0,17 0 0,4 1 2,3-1-3,-7 0 1,-13-4 0,-12-4 1</inkml:trace>
    </iact:actionData>
  </iact:action>
  <iact:action type="add" startTime="85904">
    <iact:property name="dataType"/>
    <iact:actionData xml:id="d5">
      <inkml:trace xmlns:inkml="http://www.w3.org/2003/InkML" xml:id="stk5" contextRef="#ctx0" brushRef="#br0">11144 11534 0,'0'0'7,"0"0"2,0 0 0,0 0 0,0 0 1,0 0 0,0 0-1,0 0 0,0 0 1,0 0-1,0 0 0,0 0 1,0 0-1,0 0 0,0 0 0,0 0 1,0 0-1,0 0 1,0 0-1,0 0 0,0 0 1,0 0-1,0 0 0,41 0 1,-28 0-1,3 0 0,9 5 1,4-1-1,13 0 1,-5 4-1,12 0 0,1 1 0,-4-1 1,-1 0-1,-4-4 0,-3 1 2,-5-1-2,0 0 0,0 0 0,0 4 0,4 5 1,-4-1-1</inkml:trace>
    </iact:actionData>
  </iact:action>
  <iact:action type="add" startTime="105093">
    <iact:property name="dataType"/>
    <iact:actionData xml:id="d6">
      <inkml:trace xmlns:inkml="http://www.w3.org/2003/InkML" xml:id="stk6" contextRef="#ctx0" brushRef="#br0">18020 13932 0,'0'0'3,"0"0"-1,0 0 7,0 0 0,0 0 1,0 0 0,0 0-2,0 0 3,0 0-3,42 0 3,-30 0-3,1 0 1,3 0 0,1 0 0,3 0 2,9 0-3,4 0 3,5 0-3,3 0 3,4 4-3,5 0 1,4 4 0,8 0 1,0 1-1,0-1 0,0 0 2,0-4-2,-4 1-1,-4-1 2,4 0-1,4 0 1,0 0-1,4 0 0,0-4 0,1 4 1,-1-4-1,0 5 0,-4-5 1,-4 0-1,0 0 1,-4 0-1,-1 0 0,5 0 0,-8 0 0,4 0 1,0 0-1,-9 0 0,-4 0 1,1 0-1,-5 0 0,0 0 0,1 0 2,19-5-3,14-3 1</inkml:trace>
    </iact:actionData>
  </iact:action>
  <iact:action type="add" startTime="135146">
    <iact:property name="dataType"/>
    <iact:actionData xml:id="d7">
      <inkml:trace xmlns:inkml="http://www.w3.org/2003/InkML" xml:id="stk7" contextRef="#ctx0" brushRef="#br0">16067 15497 0,'0'0'3,"0"0"-3,0 0 9,0 0 1,0 0-1,0 0 0,0 0 0,0 0 1,0 0-1,0 0 0,29 41 1,-20-33-1,-1 1 0,4-1 1,1 4-1,3 1 1,1-1-1,-1 1 0,5-5 1,-8 0-1,3 0 0,-3 1 0,3-5 1,1 0-1,-1 0 0,5 0 2,8 0-3,0 1 1,12-5 1,-4 4-1,9-4 1,-1 4-1,1 0 0,-1 0 0,1 0 1,4 0 0,-13 1-1,0-1 0,-4 0 0,0 0 0,-8 0 1,0-4-1,0 0 1,4 0-1,4 0 0,8-4 1,5 4-1,3-4 0,1 4 1,-4 0-1,-5 0 0,4 0 1,-12 0-1,1 0 0,-1 4 1,0 0-1,-4 0 0,0 0 0,-4 1 1,3-1-1,-7 0 0,4-4 1,0 0-1,0 0 0,-1 0 0,5 0 1,0 0-1,4 0 1,5 0-1,-1 0 0,4 0 1,1 0-2,-1 0 2,-4 0 0,1 4-1,3 0 0,-12 0 0,4 0 1,-4 1-1,0-5 0,0 4 1,-4 0-1,0 0 0,-1-4 1,1 0-1,0 0 0,0 0 0,-4 0 1,-1 0-1,1 0 4,4 0-4,-5 0 0,5 0 2,0 0-3,0 0 2,4 4-1,0-4 0,0 0 0,0 0 1,0 4 1,0-4-4,0 4 3,0-4-1,0 5 0,-1-5 0,-3 4 1,0-4-1,0 0 0,-4 0 2,-1 0-3,5 0 2,-8 0-2,3 0-1,-3 0 2,-1 0 0,1 0 1,0 0-1,-1 0 0,-3 0 0,-1 0 1,0 0-1,5 0 0,-9 0 1,9 0-1,-1 0 0,5 0 1,0 0-1,-1 4 1,1-4-1,0 0 0,-1 4 0,-3-4 1,0 4-2,-1 0 2,1 0 0,-1 0-1,1-4 0,-1 5 0,1-1 1,-1-4-1,1 4 0,-1 0 0,1-4 1,0 4-1,-5-4 0,0 0 1,1 0-1,-1 4 1,1-4-2,-1 4 2,0-4-1,-3 5 1,-1-1-1,4-4 0,1 0 1,8-9-1</inkml:trace>
    </iact:actionData>
  </iact:action>
  <iact:action type="add" startTime="186587">
    <iact:property name="dataType"/>
    <iact:actionData xml:id="d8">
      <inkml:trace xmlns:inkml="http://www.w3.org/2003/InkML" xml:id="stk8" contextRef="#ctx0" brushRef="#br0">16481 2459 0,'0'0'3,"0"0"-2,0 0 8,0 0 0,0 0 0,0 0 0,-4 58 1,-8 0-1,-9 66 0,-4 75 0,0 66 3,1 49-3,15-24 1,22-33-3,20-33 2,12-42 0,5-29 1,-5-37-1,-11-38 0,-14-28 1,-7-21-1,-9-21 0,-4-12 0,0 4 1,-46-128-1,-16-104 0</inkml:trace>
    </iact:actionData>
  </iact:action>
  <iact:action type="add" startTime="186898">
    <iact:property name="dataType"/>
    <iact:actionData xml:id="d9">
      <inkml:trace xmlns:inkml="http://www.w3.org/2003/InkML" xml:id="stk9" contextRef="#ctx0" brushRef="#br0">16349 2360 0,'0'0'8,"0"0"4,0 0 0,54-17-5,-9 34 6,34 24-5,20 25 1,0 17-2,-12 0 5,-25-17 16,-24-16-23,-22-17-5,-12 8 0,-16 9 9,-25 24 0,-50 42 0,-29 17 0,-17-9 1,22-16 0,36-42-2,34-25 2,24-32-1,9-18 0,8-24 1</inkml:trace>
    </iact:actionData>
  </iact:action>
  <iact:action type="add" startTime="187207">
    <iact:property name="dataType"/>
    <iact:actionData xml:id="d10">
      <inkml:trace xmlns:inkml="http://www.w3.org/2003/InkML" xml:id="stk10" contextRef="#ctx0" brushRef="#br0">17123 2310 0,'0'0'9,"0"0"-2,0 0 4,41 50-3,-16 16 1,4 41 0,4 34 2,4 25-2,4-25 0,-8-25 1,-4-34-2,-8-24 2,-8-25-1,-1 1 0,-4-18 0,-4-8 0,1-8 1,-5-8-1,0 0 1,0 8-1,-13-50 0,5 17 0,4-8 2,4 7-3,4 1 2,12-8-1,17 8 0,25-9 0,33 1 1,38 8-1,15 0 0,1 16 1,-33 9-1,-33 8 0,-34 0 2,-20 0-3,-9 0 1,1-8 0,-13-9 1,9 1 1,-1-9-3,5 0 0,-1 0 2,5 17-1,-1-1 0,-3 9 1,4 0 0,-13 17-1,0 8 0,1 16 0,-1 9 0,4 16 1,5 9-1,3-17 2,9-9-3,0-16 1,0-16 0,-4-17 0,-4 0 0,8-17 1,4-7-1,4-18 1,-4-7-1,-12-18 0,-13 1 1,-8 8-1,-12 8 1,-9 1-2,-8 16 3,-25 16-3,1 0 2,3 17-1,17 0 0,12 0 0,9 0 0</inkml:trace>
    </iact:actionData>
  </iact:action>
  <iact:action type="add" startTime="187996">
    <iact:property name="dataType"/>
    <iact:actionData xml:id="d11">
      <inkml:trace xmlns:inkml="http://www.w3.org/2003/InkML" xml:id="stk11" contextRef="#ctx0" brushRef="#br0">19895 2500 0,'0'0'9,"0"0"0,0 0 0,0 0 0,0 0 1,0 0-1,-71 9 0,26-1 0,-1 8 1,9-7-1,12-1 0,9 0 1,7-8-1,5 0 1,4 0-1,0 0 1,0 0-1,0 0-1,0 17 2,0 24-1,-4 83 1,-25 125 0,-8 82-1,-17 9 0,-8-75 0,8-83 0,0-66 1,9-50-1,8-25 0,-1-24 1,9-9-1,5-8 0,-1-8 1,-4-25-1,8-33 0,17-26 0,29-40 1,53-75-1,55-33 0,32-25 1,-16 8-1,-33 42 0,-46 33 0</inkml:trace>
    </iact:actionData>
  </iact:action>
  <iact:action type="add" startTime="188461">
    <iact:property name="dataType"/>
    <iact:actionData xml:id="d12">
      <inkml:trace xmlns:inkml="http://www.w3.org/2003/InkML" xml:id="stk12" contextRef="#ctx0" brushRef="#br0">20184 2111 0,'0'0'8,"0"0"3,33 83-3,4 16 1,13 34 0,-8 32 2,-5-7-2,-17-18 0,-7-40 1,-9-26-2,0-32 2,-4-9-1,0-8 0,4-17 2,0-8-3,9-17 1,20-16 1,21-33-1,24-25 1,9 0-2,0 8 2,-8 0-1,-9 25 1,0 17-1,-8 8 0,-12 8 0</inkml:trace>
    </iact:actionData>
  </iact:action>
  <iact:action type="add" startTime="188817">
    <iact:property name="dataType"/>
    <iact:actionData xml:id="d13">
      <inkml:trace xmlns:inkml="http://www.w3.org/2003/InkML" xml:id="stk13" contextRef="#ctx0" brushRef="#br0">22344 2658 0,'0'0'9,"0"0"-3,0 0 6,-66-33-4,-5 33 0,-32 8 2,-13 33 1,8 17-3,26 8 3,40-8-4,30-16 2,16-17 1,21-1-1,0-7 1,12-9-2,0-8 3,5 0-3,-9-8 2,4-9 0,-4 9-2,-4-8 3,-4 7-3,-5 1 1,-3 8 0,8 0 1,16 25-1,25 16 2,25 9-3,5 8 2,-14-25-2,-11-8 3,-18-25-3,-3-8 1,-4-17 0,12-25 1,8-41-1,0-8 1,-12 16-1,-17 25 0,-16 25 1,-9 33-1,0 8 0,9 42 0,12 33 1,5 16-1,-5-25 0,-4-16 0,-21-33 1,0-8-1,0-17 0,5-17 1,7-8-1,9-16 1,5 0-1,-1-1 0,-4 17 0,-9 9 1,-3 24-1,8 9 0,8 16 0,8 8 1,5 1-1,-9-18 0,-4-7 0,-4-9 1,-4-8-1,8 0 1,12-16-1,9-1 0,0 1 0,-4 7 1,-1 9-1,9 25 0,21 17 2,28 32-3,17 1 2,-4-26 0,-12-16-2</inkml:trace>
    </iact:actionData>
  </iact:action>
  <iact:action type="add" startTime="189942">
    <iact:property name="dataType"/>
    <iact:actionData xml:id="d14">
      <inkml:trace xmlns:inkml="http://www.w3.org/2003/InkML" xml:id="stk14" contextRef="#ctx0" brushRef="#br0">14851 4463 0,'0'0'6,"0"0"5,112 8-4,49 5 3,83-9 1,38-4-3,16-4 1,-13-13 1,-16 5-1,12-9 0,1 0 1,20 5 0,37-1-2,29 0 1,29 1 1,0-17-1,5 0 0,-22-9 1,-7 1-1,-38-1 1,4 9-1,5 8 0,20 9 0,58-1 0,8 9 1,33 0-1,26 16 0,-34 0 1,-8-8 0,-30-8-2,-28-9 2,-4-24-1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0:33:3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023">
    <iact:property name="dataType"/>
    <iact:actionData xml:id="d0">
      <inkml:trace xmlns:inkml="http://www.w3.org/2003/InkML" xml:id="stk0" contextRef="#ctx0" brushRef="#br0">4140 6607 0,'0'0'2,"0"0"-2,0 0 10,0 0-2,0 0 1,0 0 0,0 0 1,0 0-1,0 0 1,0 0-1,0 0 0,0 0 0,57-16 1,-32 12-1,17 4 1,7 0-1,9-4 0,8-1 0,-8 1 1,0 0-1,-8-4 2,-13 4-1,0 0-1,-4 0 0,-4-1 4,0 1-7,0 0 5,9 0-3,-9 0 1,12 0 0,0 4 0,5 0 1,8-4-1,-5 4 3,1 0-5,0 0 3,-5 0-1,-4 0 0,1 0 0,-5 0 0,0 0 1,1 0-1,-1 0 2,8 4-3,1 4 1,8 0 1,3 1-1,-7-1 1,4 0-2,-4 0 2,-5 1-1,5-1 1,-1 0-2,1-4 2</inkml:trace>
    </iact:actionData>
  </iact:action>
  <iact:action type="add" startTime="79362">
    <iact:property name="dataType"/>
    <iact:actionData xml:id="d1">
      <inkml:trace xmlns:inkml="http://www.w3.org/2003/InkML" xml:id="stk1" contextRef="#ctx0" brushRef="#br0">16208 6570 0,'0'0'1,"0"0"2,0 0 6,0 0 0,0 0 0,0 0 0,0 0 1,0 0 0,0 0-1,0 0 0,0 0 1,0 0-1,0 0 0,0 0 1,0 0-1,0 0 0,0 0 1,46 0-1,-34 0 0,5 0 1,3 0-1,9-4 1,13 0-1,7 0 0,9 0 1,8 0-1,1-1 0,-5 1 2,-13 0-3,-3 0 2,-9 0-1,-4 0 0,0 0 1,0 4-1,5-5 1,3 1-1,9 0 0,8 0 0,8-4 1,4-1-1,-4 1 0,-4 0 0,-8 4 1,-4 0-1,-9-1 1,-4 5-1,-4 0 0,1-4 1,7 0-1,9 0 3,8 0-6,12-4 4,8-1-1,1 1 1,4 0-1,-5-1 0</inkml:trace>
    </iact:actionData>
  </iact:action>
  <iact:action type="add" startTime="117441">
    <iact:property name="dataType"/>
    <iact:actionData xml:id="d2">
      <inkml:trace xmlns:inkml="http://www.w3.org/2003/InkML" xml:id="stk2" contextRef="#ctx0" brushRef="#br0">17338 9377 0,'0'0'1,"0"0"1,0 0 7,0 0 1,0 0-1,0 0 1,0 0-1,0 0 0,0 0 1,0 0-1,0 0 0,41 0 1,-33 0-1,1 0 0,-1 0 1,0 0-1,5 0 0,-1 0 1,0 0-1,1 0 0,-1 0 0,1 0 0,3 0 1,1 0-1,-1 0 1,-3 0-1,-1 0 1,0 0-1,5-4 0,0 4 1,-1 0-1,5 0 1,-13 0-2,5 0 2,-1 0-1,4 0 0,5 0 1,-8 0-1,7 0 1,1 0-1,0 0 2,-1 0-3,1 0 3,4 0-4,0 0 4,-1 0-3,5 0 2,0 0-1,0 0 1,0 0-1,-4 0 3,0 0-5,4-4 1,-8 4 3,3-4-3,1 4 2,0-4 0,0 4-2,-4 0 1,-5 0 1,1 0-1,-1 0 0,-3 0 1,-1 0-2,0 0 2,5 0 0,-13 0-1,4 0 0,1 0 0,-1 0 1,0 0 0,1 0-1,-5 0-1,0 0 2,0 0-1,0 0 0,4 0 0,-8 0 0,5 0 1,-1 0 0,0 0 0,0 0-1,0 0-1,-4 0 1,0 0 1,0 0-1,0 0 1,0 0-1,0 0 0,0 0 0,0 0 1,0 0-1,0 0 0,0 0 1,0 0-1,0 0 1,0 0-1,0 0 0,0 0 0,0 0 1,0 0-1,0 0 0,0 0 1,0 0-1,0 0 1,0 0-1,0 0 0,0 0 0,-91-4 1,70 4-1,1 0 1,-1 0-1,-4 0 0,0 0 1,-4 0-1,0 0 0,0 0 1,5 0-1,-5 0 0,0 0 1,0 4-2,4-4 2,0 0-1,0 4 1,0-4-1,5 0 0,3 0 0,1 0 1,-1 0-1,1 0 0,-1 4 1,0 0-1,1 0 1,-5 0-2,1 1 2,-5-1-1,0 0 0,0 0 1,0 0-1,-4 0 1,0 0-1,4 1 0,-8-1 1,4 0-1,0 0 1,1 0-2,-6-4 2,-7 0-1</inkml:trace>
    </iact:actionData>
  </iact:action>
  <iact:action type="add" startTime="166566">
    <iact:property name="dataType"/>
    <iact:actionData xml:id="d3">
      <inkml:trace xmlns:inkml="http://www.w3.org/2003/InkML" xml:id="stk3" contextRef="#ctx0" brushRef="#br0">4123 10636 0,'0'0'1,"0"0"1,0 0 8,0 0 0,0 0-1,0 0 0,0 0 0,0 0 1,0 0-1,0 0 0,0 0 1,0 0-1,0 0 0,0 0 0,0 0 1,0 0-1,41 25 0,-24-21 1</inkml:trace>
    </iact:actionData>
  </iact:action>
  <iact:action type="add" startTime="166768">
    <iact:property name="dataType"/>
    <iact:actionData xml:id="d4">
      <inkml:trace xmlns:inkml="http://www.w3.org/2003/InkML" xml:id="stk4" contextRef="#ctx0" brushRef="#br0">4595 10715 0,'0'0'7,"0"0"3,0 0-1,41-4-1,-20-1 2,-1 1-1,1 0 1,0 0-1,-5 0 1,1 4-1,4 0 1,3-4-1</inkml:trace>
    </iact:actionData>
  </iact:action>
  <iact:action type="add" startTime="177038">
    <iact:property name="dataType"/>
    <iact:actionData xml:id="d5">
      <inkml:trace xmlns:inkml="http://www.w3.org/2003/InkML" xml:id="stk5" contextRef="#ctx0" brushRef="#br0">4206 10715 0,'0'0'2,"0"0"1,0 0 6,0 0 0,0 0 0,0 0 1,0 0-1,0 0 1,0 0-1,0 0 0,0 0 0,0 0 1,0 0-1,0 0 0,0 0 1,41 0-1,-33 0 0,1 0 1,7 0-1,1 0 0,-1 0 1,9 0-1,0 0 0,8 0 1,-8 0-1,8 0 0,-8 0 0,8 0 1,-8 0-1,0 0 0,3 0 1,-11 0-1,0 0 0,-1 0 1,1 0 0,-1 0-1,1 4 0,3-4 0,-3 4 0,0-4 1,3 4-1,-7-4 0,3 4 0,1-4 1,-1 4-1,1-4 0,-1 0 1,5 4-1,4-4 1,-4 0-1,3 0 0,5 0 1,0 0-1,9 0 0,-9 0 1,4 0-1,0 0 0,0 0 0,0 0 1,0 0-1,0 0 0,4 0 0</inkml:trace>
    </iact:actionData>
  </iact:action>
  <iact:action type="add" startTime="214629">
    <iact:property name="dataType"/>
    <iact:actionData xml:id="d6">
      <inkml:trace xmlns:inkml="http://www.w3.org/2003/InkML" xml:id="stk6" contextRef="#ctx0" brushRef="#br0">7722 12110 0,'0'0'1,"0"0"3,0 0 4,0 0 1,0 0 0,0 0 1,0 0-1,0 0 0,0 0 1,0 0 0,0 0-1,0 0 0,0 0 0,0 0 1,0 0-1,54 41 1,-29-32-1,12-1 0,9 0 1,3 0-1,5 1 0,0-1 0,-4-4 1,-5 0 0,-3 0 2,-5-4-6,0 0 5,0 0-2,-4 5 0,0-1 0,5 0 3,3 0-6,0 0 4,5 0 0,12 0-1,-4 1 0,4-5 1,0 0-1,-5 0 0,-3 0 0,0 0 1,-5 0-1,-4 0-1,5 0 3,12 0-2,37-9 0,66-20 0</inkml:trace>
    </iact:actionData>
  </iact:action>
  <iact:action type="add" startTime="223283">
    <iact:property name="dataType"/>
    <iact:actionData xml:id="d7">
      <inkml:trace xmlns:inkml="http://www.w3.org/2003/InkML" xml:id="stk7" contextRef="#ctx0" brushRef="#br0">11719 12176 0,'0'0'2,"0"0"1,0 0 4,0 0 3,0 0-1,0 0 1,0 0-1,46 0 0,-38 0 1,8 0-1,5 0 1,4 0-1,-4 0 0,-1 0 1,5 0-1,4 0 0,4 0 1,13 0-1,-5-4 1,13 0-1,4 0 0,4 0 2,-8-1-2,-5 1 0,-7 4 0,-5 0 1,-4 0-1,-4 0 0,-4 0 0,-4 4 1,-1-4-1,-7 0 1,-1 0-2,0 0 2,-3 0-1,-1 0 0,0 0 1,1 0-1,-9 0 0,4 0 1,0 0-1,0 0 0,0 0 1,-4 0-1,0 0 0,0 0 0,0 0 0,0 0 1,0 0-1,-116-24 1,58 15-1,-8 5 1,0 0-1,12 0 1,13 0-2,-1 4 2,13-4-1,-8 0 1,4-1-1,0 5 0,-4 0 0,-5 0 0,-3 0 1,3 0 0,9 0-1,4 0 0,5 5 0,3-5 2,4 0-3,5 0 1,4 0 2,-1 0-2,5 0 0,0 0-1,0 0 2,4 0-1,0 0 0,0 0 1,0 0-1,0 0 0,0 0 1,99 12-1,-61-8 2,-1 0-2,8 0-1,5 0 1,4-4 1,8 0-1,0 0 1,0-4-1,-4 4 0,-9 0 0,-11 0 1,-9 0-2,-5 0 3,-3 0-3,-8 0 2,-1 0 0,-4 0-1,1 0-1,-5 0 3,0 0-2,0 0-1,0 0 1,0 0 1,0 0-1,1 0 0,-5 0 0,0 0 1,0 0-1,0 0 1,0 0 0,-133-16-1,46 8-1,-8 8 2,-8 4-1,-5 8 1,-8 0-1,9 1-1</inkml:trace>
    </iact:actionData>
  </iact:action>
  <iact:action type="add" startTime="230162">
    <iact:property name="dataType"/>
    <iact:actionData xml:id="d8">
      <inkml:trace xmlns:inkml="http://www.w3.org/2003/InkML" xml:id="stk8" contextRef="#ctx0" brushRef="#br0">13386 12441 0,'0'0'1,"0"0"2,0 0 5,0 0 2,0 0-1,0 0 1,0 0-1,0 0 0,0 0 1,0 0-1,0 0 1,0 0-1,50-33 0,-33 29 1,8 0-1,3 0 1,14-1-1,8 1 0,-1 0 1,1 0-1,-5 0 0,-3 0 0,-5 0 1,-4-1 1,-4 1 1,0 0-4,4 0 2,0 0-1,0 0 0,0 0 1,-4 4-1,0 0 1,-4 0-1,-4 0 1,-1 4-2,-3 0 2,0 0-4</inkml:trace>
    </iact:actionData>
  </iact:action>
  <iact:action type="add" startTime="238499">
    <iact:property name="dataType"/>
    <iact:actionData xml:id="d9">
      <inkml:trace xmlns:inkml="http://www.w3.org/2003/InkML" xml:id="stk9" contextRef="#ctx0" brushRef="#br0">15509 12391 0,'0'0'2,"0"0"2,0 0 4,0 0 1,0 0 1,0 0-1,0 0 0,0 0 1,0 0-1,0 0 0,0 0 1,0 0-1,0 0 0,0 0 1,0 0-1,0 0 0,0-41 1,17 37-1,7 4 0,14 4 1,15 4-1,9 1 0,17-1 1,8-8-1,16 0 1,17 4 1,4 4-1,-8 13-2,-21-4 2,-16-1 0,-17 1-1,-8-1 0,0 1 1,4-1-1</inkml:trace>
    </iact:actionData>
  </iact:action>
  <iact:action type="add" startTime="249964">
    <iact:property name="dataType"/>
    <iact:actionData xml:id="d10">
      <inkml:trace xmlns:inkml="http://www.w3.org/2003/InkML" xml:id="stk10" contextRef="#ctx0" brushRef="#br0">15488 12354 0,'0'0'1,"0"0"2,0 0 14,0 0-15,0 0 7,0 0 0,0 0 0,0 0 1,0 0-1,0 0 0,0 0 0,0 0 1,0 0-1,0 0 0,0 0 1,0 0-1,54 4 1,-17 5-1,5 3 1,11 0-1,5 5 1,4-5-1,-4-3 0,4-5 0,0-4 3,5-4-1,3 0-2,-4-1 1,0 5-2,-4 0 2,-4 0-1,-4 0 0,-12 0 2,-1-4-3,-4 0 2,-4 0-1,-4 0 0,-8-4 1,0-1-1,-1 1 0,-3-4 2,-1-5-2,1-4-4,4-3 5,-13-1-1,4 0 1,-3 0-1,-5 0 0,0 4 0,-4-3 1,0 3-1,0-4 0,0 0 1,0 0-1,0-4 0,-4 0 0,0-4 1,-1 0-1,-3 0 1,0 0-1,0 0 1,-5-4-1,-3-5 0,-5 1 1,0-5-1,-8 5-1,4-1 2,5 5-1,-1 4 1,0 4-1,5 0 1,-1 0-2,-3 0 2,-5-8-1,-8-9 0,-5-3 1,-3-5-1,0 4 0,4 9 1,-5 3-1,-12-7 0,-20-5 1,-21-8-1,-5 4 0,9 5 0,17 7 1,12 5 0,0 4-2,0 12 2,-9 9-1,-7 8 0,-13 12 2,-4 17-3,8 12 2,16 9-1,18 3 0,11 9 0,9-4 1,12 0-2,13 0 2,-4 4-1,3 4 1,5 8 0,0 5-2,4-1 3,4 1-4,9 3 4,12 1-2,20 4 0,25 8 0,17 0 0,8 0 1,-8-8 0,-16-13-1,-13-12 0,-17-8 0,5-9 1,7-3-2,18-5 2,24-13-1</inkml:trace>
    </iact:actionData>
  </iact:action>
  <iact:action type="add" startTime="253135">
    <iact:property name="dataType"/>
    <iact:actionData xml:id="d11">
      <inkml:trace xmlns:inkml="http://www.w3.org/2003/InkML" xml:id="stk11" contextRef="#ctx0" brushRef="#br0">13432 12445 0,'0'0'7,"0"0"2,0 0 0,0 0 1,0 0-1,0 0 0,0 0 1,-8-54-1,-1 30 0,-3-18 0,-9-20 1,-3-12-1,-10-9 1,-3 4-1,0 5 2,-4 3 0,3 1-2</inkml:trace>
    </iact:actionData>
  </iact:action>
  <iact:action type="add" startTime="253340">
    <iact:property name="dataType"/>
    <iact:actionData xml:id="d12">
      <inkml:trace xmlns:inkml="http://www.w3.org/2003/InkML" xml:id="stk12" contextRef="#ctx0" brushRef="#br0">13163 11332 0,'0'0'6,"0"0"13,54-58-18,-25 29 7,0-5 2,0 1-1,-4 0 0,-1 4 1,5 9-1,4 3 0,17 9 1,20 4 0,26 4-2,11 8 2,1 4-1,-1 1 2,1 7-2,-1 1 0,-7 4 1,-22 4-1,-11 4 0,-14 8 0,-11 9 1,-1 16-1,0 13 0,-3 4 1,-5-4-1,-4-5 0,-9 1 1,-7-1-1,-13 1 0,-17 7 1,-20 18-1,-46 3 1,-24-7-2,-13-18 2,8-20-1,9-21 1</inkml:trace>
    </iact:actionData>
  </iact:action>
  <iact:action type="add" startTime="284402">
    <iact:property name="dataType"/>
    <iact:actionData xml:id="d13">
      <inkml:trace xmlns:inkml="http://www.w3.org/2003/InkML" xml:id="stk13" contextRef="#ctx0" brushRef="#br0">8579 14793 0,'0'0'2,"0"0"0,0 0 7,0 0 0,0 0 0,0 0 0,37 4 1,-20-4-1,3 0 1,5 0-1,4 0 0,0 0 1,4 0-1,4 4 0,9 0 1,12 5-1,8-1 0,13 0 2,12-4-1,12 0 0,1 1-1,-1-1 0,-8 4 0,-8-4 1,-12-4-1,-5-8 0,4-5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0:33:3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101">
    <iact:property name="dataType"/>
    <iact:actionData xml:id="d0">
      <inkml:trace xmlns:inkml="http://www.w3.org/2003/InkML" xml:id="stk0" contextRef="#ctx0" brushRef="#br0">4272 6777 0,'0'0'2,"0"0"0,0 0 8,0 0-2,0 0 2,0 0 0,0 0-1,0 0 0,0 0 0,0 0 0,0 0 1,50-16-1,-26 16 0,9 0 1,9 0 0,8 0-1,7 0 0,5 4 1,-8 0-1,4 0 0,4 0 2,-8 0 4,4-4 2,-4 0-16,0 0 3,-1 0 4,-3 0 2,4-4 0,0 0-2,-1 0 2,5 4-1,0 0 0</inkml:trace>
    </iact:actionData>
  </iact:action>
  <iact:action type="add" startTime="64678">
    <iact:property name="dataType"/>
    <iact:actionData xml:id="d1">
      <inkml:trace xmlns:inkml="http://www.w3.org/2003/InkML" xml:id="stk1" contextRef="#ctx0" brushRef="#br0">8173 7411 0,'0'0'1,"0"0"2,0 0 6,0 0 1,42-17-1,-17 1 0,4-5 1,0 0-1,-5 0 0,5 5 0,0-1 1,13 1-1,7 3 0,26-3 1,16-1 0,4 1-1,-4 3 0,-4 9 0,8 0 1,13 0 0,24 0-2,-4 0 1,-12-1 1,-17 1-1,-16 4 1,8 4-1,21 9 0,16 3 0,13 9 1,-5 21-1</inkml:trace>
    </iact:actionData>
  </iact:action>
  <iact:action type="add" startTime="65547">
    <iact:property name="dataType"/>
    <iact:actionData xml:id="d2">
      <inkml:trace xmlns:inkml="http://www.w3.org/2003/InkML" xml:id="stk2" contextRef="#ctx0" brushRef="#br0">17925 7104 0,'0'0'7,"0"0"2,0 0 1,46 4-1,16 5 1,16 3-1,5 1 0,-4-1 1,-1 0-1,1 1 1,8-1 1,8 5-2,13-5 1,16 5-1,25-1 1,29 1-1,20-5 0,38 1 0,0-9 0,-5-8 0</inkml:trace>
    </iact:actionData>
  </iact:action>
  <iact:action type="add" startTime="72033">
    <iact:property name="dataType"/>
    <iact:actionData xml:id="d3">
      <inkml:trace xmlns:inkml="http://www.w3.org/2003/InkML" xml:id="stk3" contextRef="#ctx0" brushRef="#br0">4181 8288 0,'0'0'2,"0"0"0,0 0 7,0 0 2,0 0-3,0 0 1,0 0 1,0 0-1,0 0 0,0 0 1,0 0-1,0 0 1,50 38-1,-17-34 1,0-4-1,16 0 1,9 0-2,0 0 2,8 0-1,1 0 1,3 0 1,13 0-3,4 0 2,4-4-2,-9 4 2,-11-4-1,-13-1 0,-9 1 1,1 0 0,4 0-2,16-4 2,50-9-2,74-8 2</inkml:trace>
    </iact:actionData>
  </iact:action>
  <iact:action type="add" startTime="78464">
    <iact:property name="dataType"/>
    <iact:actionData xml:id="d4">
      <inkml:trace xmlns:inkml="http://www.w3.org/2003/InkML" xml:id="stk4" contextRef="#ctx0" brushRef="#br0">6295 8835 0,'0'0'2,"0"0"-2,0 0 9,0 0 1,0 0-1,0 0 0,0 0 1,0 0-1,8-41 0,-4 36 1,1 1 0,-1 0-1,4 0 0,0 0 1,1 0-1,3 0 0,5-1 0,3 5 1,5 0-1,4 0 0,8-4 1,5 0-1,-1 0 1,0 0-1,1 0 0,-5-5 1,4 1-1,-8 0 2,1 4-4,-1 0 4,4-1-2,0 1 0,-8 0 0,4 0 1,0 0-1,5 4 0,3 0 1,13 0-1,8-4 0,8 0 0,5 4 1,-1 0-1,13 4 1,33 16-1,37 14 0,33 15 0</inkml:trace>
    </iact:actionData>
  </iact:action>
  <iact:action type="add" startTime="85836">
    <iact:property name="dataType"/>
    <iact:actionData xml:id="d5">
      <inkml:trace xmlns:inkml="http://www.w3.org/2003/InkML" xml:id="stk5" contextRef="#ctx0" brushRef="#br0">5430 10988 0,'0'0'2,"0"0"1,0 0 5,0 0 3,0 0-3,0 0 1,0 0 1,-41 0-1,41-4 1,0 0-1,0-1 1,0 1-1,0 0 0,0 4 0,0 0 1,0 0-1,0 0 0,0 0 1,0 0-1,0 0 0,0 0 1,95-37-1,-74 33 0,4 0 1,4 4 0,4 0 0,8 0-2,5 0 1,3 0 1,-3-4-1,-5 4 0,-8 0 1,-8 0 0,-4 0 2,-5 0-4,-3 0 2,-5 0-4,0 0 4,1 0-1,-5 0 0,0 0 0,0 0 1,0 0 0,0 0-1,0 0 0,0 0 0,1 0 0,-5 0 1,0 0-1,0 0 1,0 0-2,0 0 2,0 0-1,0 0 1,0 0-1,0 0 0,-96 16 1,72-16-1,-1 0 1,4 4-1,-8-4 0,4 0 1,9 0-1,-9 0 0,8 0 1,1 0-2,3 4 2,-3-4-1,4 5 1,-1-5-1,5 4 0,0-4 0,-1 4 1,5 0-1,4 0 0</inkml:trace>
    </iact:actionData>
  </iact:action>
  <iact:action type="add" startTime="96947">
    <iact:property name="dataType"/>
    <iact:actionData xml:id="d6">
      <inkml:trace xmlns:inkml="http://www.w3.org/2003/InkML" xml:id="stk6" contextRef="#ctx0" brushRef="#br0">12149 7204 0,'0'0'2,"0"0"0,0 0 7,0 0 0,71 0 1,7 0 0,30 0-1,20 0 1,13-4 0,12 4 0,-4-5 0,-21 5-1,-16 5 0,0 7 1,3 9-1,14 12 3,-1 8-5</inkml:trace>
    </iact:actionData>
  </iact:action>
  <iact:action type="add" startTime="97242">
    <iact:property name="dataType"/>
    <iact:actionData xml:id="d7">
      <inkml:trace xmlns:inkml="http://www.w3.org/2003/InkML" xml:id="stk7" contextRef="#ctx0" brushRef="#br0">12348 7249 0,'0'0'6,"0"0"4,0 0-1,0 0 1,0 0-1,0 0 1,58 0-1,-29 4 0,4 5 1,4 3-1,13 9 0,24 16 2,34 21-3,28 8 2,5 5 1,-21-9-1,-33-13-1,-29-11 0,-21-13 1,-8-5-1,-12-3 1,-5-5-2,-4-4-1,-4 1 3,1 3-1,-14 13 0,-24 29 1,-49 45-1,-47 21 0,5-24 1,29-30-1,29-21 0,20-16 0,13-8 1,8-4-1,9-1 0,3-3 0,5-1 1,0-4-1,4 1 0,4-1 1,12 0-1,21 4 1,33 1-1,46-1 0,29 1 1,-5-5-1,-16-8 0,-20-4 1,-22 0-1,-20 0 0,-16-1 0</inkml:trace>
    </iact:actionData>
  </iact:action>
  <iact:action type="add" startTime="98255">
    <iact:property name="dataType"/>
    <iact:actionData xml:id="d8">
      <inkml:trace xmlns:inkml="http://www.w3.org/2003/InkML" xml:id="stk8" contextRef="#ctx0" brushRef="#br0">14574 6802 0,'0'0'6,"0"0"3,0 0 1,0 0 0,0 0-2,0 0 2,0 0-1,-46 12 0,9 5 1,-8 16-1,-13 13 0,0 16 1,4 16-1,13 9 1,8 0-1,8-12 0,12-25 1,9-17-1</inkml:trace>
    </iact:actionData>
  </iact:action>
  <iact:action type="add" startTime="98533">
    <iact:property name="dataType"/>
    <iact:actionData xml:id="d9">
      <inkml:trace xmlns:inkml="http://www.w3.org/2003/InkML" xml:id="stk9" contextRef="#ctx0" brushRef="#br0">14152 6595 0,'0'0'7,"0"0"2,0 0 1,0 0-1,0 0 1,25 99-1,12 13 0,4 25 0,13-1 2,4-15-2,-4-30 0,-9-29 0,-12-21 0,-12-16 0</inkml:trace>
    </iact:actionData>
  </iact:action>
  <iact:action type="add" startTime="98793">
    <iact:property name="dataType"/>
    <iact:actionData xml:id="d10">
      <inkml:trace xmlns:inkml="http://www.w3.org/2003/InkML" xml:id="stk10" contextRef="#ctx0" brushRef="#br0">13883 6955 0,'0'0'7,"0"0"3,0 0-1,0 0 0,54 0 1,16-4-2,38 0 2,32-4-1,1 4 2,-25 8-1,-29 8 0</inkml:trace>
    </iact:actionData>
  </iact:action>
  <iact:action type="add" startTime="99841">
    <iact:property name="dataType"/>
    <iact:actionData xml:id="d11">
      <inkml:trace xmlns:inkml="http://www.w3.org/2003/InkML" xml:id="stk11" contextRef="#ctx0" brushRef="#br0">12716 8777 0,'0'0'6</inkml:trace>
    </iact:actionData>
  </iact:action>
  <iact:action type="add" startTime="99905">
    <iact:property name="dataType"/>
    <iact:actionData xml:id="d12">
      <inkml:trace xmlns:inkml="http://www.w3.org/2003/InkML" xml:id="stk12" contextRef="#ctx0" brushRef="#br0">12092 8185 0,'0'0'8,"0"0"0,-29-58 3,16 25-2,1-9 0,-5-7 1,5-9-1,-5-4 0,5-9 0,-1 1 1,5 0-1,8 3 0,0 5 1,0 0-1,4 0 0,0 0 0,5-4 1,3-5-1,9-3 0,-5-1 1,5 1-1,0 7 0,-1 9 0,1 9 1,4 3-1,8 5 1,8-1-1,9-3 0,4 3 0,4 1 1,0 4-1,-5 4 0,-7 4 1,-9 8-1,-4 4 0,0 5 1,13 0-1,-1 3 0,13 1 0,13 4 1,-9 0-1,4 4 0,0 4 1,-4 4-1,-8 5 0,-4 3 0,-5 5 3,-4 4-5,1 4 3,-1 0-1,1 0 0,-1 0 0,4 0 1,5 4-1,0-4 0,-5 0 1,1-4-1,-5-1 0,-4 1 1,-3 0-1,-6 8 0,-3 9 1,-4 7-1,0 13 0,-5 5 1,1 3-1,-1-8 0,-3-4 0,-1-8 1,-4-9-1,1-4 0,-5 1 1,0 3-1,-4 9 0,-8 16 0,-5 13 1,-3 8 0,-5-5-1,-4-3 0,-4-9 0,0-12 0,-4-4 0,-16 0 1,-5 0-1,0 4 0,0-4 2,13-5-1,8-3-2,4-5 2,4 1-1,-8 3 1,-9 5 0,-11 0-2,-18-1 1,-3-11 0,-5-9 1,9-13-1,8-8 0,12-3 1,5-5 0,3 0-2,5-5 2,-4-3-1,-13-13 0,-8-12 1,-21-20-1,-4-14 1,4-11-2,5-5 2,3-8-1,13-17 0,9-45 1,19-83-1,39-116 1</inkml:trace>
    </iact:actionData>
  </iact:action>
  <iact:action type="add" startTime="107154">
    <iact:property name="dataType"/>
    <iact:actionData xml:id="d13">
      <inkml:trace xmlns:inkml="http://www.w3.org/2003/InkML" xml:id="stk13" contextRef="#ctx0" brushRef="#br0">14119 7514 0,'0'0'1,"0"0"3,0 0 5,0 0 0,0 0 1,0 0-1,0 0 0,0 0 1,0 0-1,-42 0 0,38 0 1,4 0-1,0 0 0,0 0 0,0 0 1,0 0-1,0 0 1,133 0-1,-71 0 0,0-4 0,-4 4 1,-9-4-1,-3 0 0,-1 4 1,-16 0-1,4 0 1,-4 0-1,0 0 0,0 0 1,-4 0-1,-8 0 0,-5 0 1,-4 0-1,1 0 0,-5 0 1,0 0-2,0 0 2,-4 0-1,0 0 1,0 0-1,-87 12 1,-16 1-1,-9-1 0,17 0 0,20-3 1,26-5-1,12-4 0,12 0 0,4 0 1,9 0-1,12 0 0,-9 0 0,9 0 1</inkml:trace>
    </iact:actionData>
  </iact:action>
  <iact:action type="add" startTime="120660">
    <iact:property name="dataType"/>
    <iact:actionData xml:id="d14">
      <inkml:trace xmlns:inkml="http://www.w3.org/2003/InkML" xml:id="stk14" contextRef="#ctx0" brushRef="#br0">6994 11460 0,'0'0'8,"0"0"-1,0 0 2,0 0 1,0 0-1,0 0 1,0 0-1,0 0 1,0 0-1,0 0 0,0 0 0,0 0 1,0 0-1,0 0 0,0 0 1,0 0-1,0 0 0,0 0 1,0 0-1,0 0 0,0 0 0,46 0 1,-34 0-1,9 0 0,8-4 1,4 4-1,8 0 0,5 0 1,-1 0-1,5 0 0,-4 4 1,-5 0-1,0 0 3,1 0-3,-5 0 0,-4 1 1,0-1-1,0-4 0,0 4 1,0 0 0,0 0-2,1 0 2,-1 0-1,0 1 0,-4-1 1,0 0-1,0 0 1,0-4-2,0 0 3,-5 0-3,5 0 2,-8 0-1,0 0 0,-5 0-2,1 0 3,-5 0-1,-3 0 0,-1 0 0,0 0 1,0 0-1,1 0 0,3 0 0,13-4 1</inkml:trace>
    </iact:actionData>
  </iact:action>
  <iact:action type="add" startTime="121784">
    <iact:property name="dataType"/>
    <iact:actionData xml:id="d15">
      <inkml:trace xmlns:inkml="http://www.w3.org/2003/InkML" xml:id="stk15" contextRef="#ctx0" brushRef="#br0">9675 11348 0,'0'0'6,"0"0"5,0 0-2,0 0-1,0 0 1,0 0 1,0 0-1,0 0 1,0 0-1,0 0 0,0 0 0,0 0 1,0 0-1,0 0 0,0 0 1,0 0-1,0 0 1,0 0-1,0 0 0,0 0 0,0 0 1,0 0-1,0 0 0,46 17 1,-13-13-1,8-4 0,5 0 1,8-4-1,3 0 0,6-1 0,-1 5 1,0 0 1,0 5-1,-4-1-1,-9 4 0,-3-4 1,-9 0-1,-8 0 0,-4 1 0,0-5 2,-9 0-5,13 0 3</inkml:trace>
    </iact:actionData>
  </iact:action>
  <iact:action type="add" startTime="133302">
    <iact:property name="dataType"/>
    <iact:actionData xml:id="d16">
      <inkml:trace xmlns:inkml="http://www.w3.org/2003/InkML" xml:id="stk16" contextRef="#ctx0" brushRef="#br0">12009 11224 0,'0'0'2,"0"0"1,0 0 6,0 0 0,0 0 0,0 0 0,0 0 1,0 0-1,0 0 0,4 41 1,0-37-1,4 1 0,1-1 0,3 0 1,5 0-1,7-4 1,9 0-1,13 0 0,12 0 1,12 4-1,13 4 0,4 1 1,0-5 1,-5 0-2,-7-4 1,-5-4-1,1 4 1,-9 0-1,8 0 0,9 0 0,-9-8 0</inkml:trace>
    </iact:actionData>
  </iact:action>
  <iact:action type="add" startTime="138785">
    <iact:property name="dataType"/>
    <iact:actionData xml:id="d17">
      <inkml:trace xmlns:inkml="http://www.w3.org/2003/InkML" xml:id="stk17" contextRef="#ctx0" brushRef="#br0">14686 11555 0,'0'0'1,"0"0"1,0 0 8,0 0-1,74-12 1,-4-1-1,34 1 0,16 4 1,-8 3 0,12 14 0,37 11 0,54 14-1,67 19 0</inkml:trace>
    </iact:actionData>
  </iact:action>
  <iact:action type="add" startTime="141153">
    <iact:property name="dataType"/>
    <iact:actionData xml:id="d18">
      <inkml:trace xmlns:inkml="http://www.w3.org/2003/InkML" xml:id="stk18" contextRef="#ctx0" brushRef="#br0">12700 8976 0,'0'0'7,"0"0"2,0 0 0</inkml:trace>
    </iact:actionData>
  </iact:action>
  <iact:action type="add" startTime="141246">
    <iact:property name="dataType"/>
    <iact:actionData xml:id="d19">
      <inkml:trace xmlns:inkml="http://www.w3.org/2003/InkML" xml:id="stk19" contextRef="#ctx0" brushRef="#br0">12046 8375 0,'0'0'8,"0"0"0,0 0 1,0 0 1,0 0-1,0 0 1,-25-49-1,21 24 1,-4-4-1,-1-13 0,-3-11 1,0-9-1,-5-9 0,5 1 0,-1-1 1,5 5-1,4 4 1,4 4-1,4 0 0,0-4 0,0-4 1,0 0-1,1-9 1,-1 5-1,-4 3 0,0 1 0,0 8 1,0 4-1,0 5 0,0-1 1,4 0-1,0 5 0,0 3 0,0 1 1,0 0-1,1 7 0,-1 1 1,0 0-1,0 0 0,4 4 2,9-4-3,8-4 1,8-5 1,12 1-1,9-1 0,4 1 0,0 4 1,0 4-1,-4 8 1,-13 8-1,0 5 0,-8 4 0,0 3 1,1 5-1,11 0 1,9-4-1,8 0 1,8 0-1,-4 0 0,1 0 0,-9 4 0,-9 0 1,-3 4-1,-5 0 0,-4 4 1,1 1 0,-5 3-2,0 5 1,0-1 1,-4 9-1,0 0 1,4 8-1,0 4 0,0 0 1,0 1-1,4-1 0,1 0 0,-1 0 1,4-3-1,1-1 1,3-4-1,1 0 0,-1 0 0,-8 0 1,1 0-1,-5 4 0,0 8 1,-4 9 0,-8 8-2,-1 12 2,-3 1-1,-1 3 0,-12 1 0,5 3 1,-1 9-1,-8 13 0,-4 16 1,-9 12-1,-16 4 0,-12-7 1,-38 28-1,-20 25 0,-17-4 0,21-21 1,41-62-1</inkml:trace>
    </iact:actionData>
  </iact:action>
  <iact:action type="add" startTime="155592">
    <iact:property name="dataType"/>
    <iact:actionData xml:id="d20">
      <inkml:trace xmlns:inkml="http://www.w3.org/2003/InkML" xml:id="stk20" contextRef="#ctx0" brushRef="#br0">17698 11406 0,'0'0'1,"0"0"3,0 0 4,0 0 2,0 0-1,0 0 0,0 0 1,0 0-1,0 0 0,0 0 1,0 0 0,0 0-2,0 0 1,0 0 1,0 0-1,0 0 1,0 0-1,20 41 1,-7-36-1,3-1 0,5 0 0,4 4 1,4 0-1,8 1 0,8-1 1,9-4-1,-8 0 0,3 0 0,-3 1 1,-9-5 0,-4 0-2,-4 0 2,0 0-1,-4 0 1,0 0-1,0 0 0,-1 0 1,1 0-1,-4 0 0,0 0 0,4 0 1,-1 0-1,1 0 1,0 0-1,0 0 0,0 4 1,-1 0-2,5-4 2,0 0-1,4 0 0,1 0 1,-5 0-1,-1 0 2,1 0-1,-4 0-1,0 0 0,-4 0 1,-1 0-3,-3 0 2,0 0 1,-1 0-1,5 0 0,-13 0 0,5 0 1,-1 0-1,-4 0 1,0 0-2,1 0 2,3 0 0,-8 0-2,5 0 1,-1 0 1,0 0-1,-4 0 0,0 0 1,1 0-1,-1 0 1,0 0-1,0 0 1,0 0-1,0 0 0,0 0 1,0 0-1,1 0 2,-1 0-3,0 0 3,0 0-4,-4 0 4,0 0-3,0 0 2,0 0-1,0 0 0,0 0 2,0 0-3,0 0 1,0 0 0,0 0 1,0 0-1,0 0 0,0 0 0,0 0 1,0 0 1,0 0-3,0 0 0,0 0 1,0 0 2,0 0-1,-4 0-2,0 0 1,0 0 2,-1 0-3,1 0 1,4 0 2,0 0-3,0 0 2,0 0-2,-45-21 2,32 17 0,-3 0-1,-1 0 0,-3 0 1,-1-1-2,0 1 2,1 0-1,-1 0 0,-4 0 1,0 0-1,0 4 1,1-4-1,-1 4 0,-4 0 0,0 0 0,4 0 1,0 0 0,0 0-2,1 0 2,-1 0 0,4-5-1,-8 1 0,4 0 1,0 0-2,-4 0 2,1 0-2,-6 4 3,-3 0-3,0 0 2,-4-4 0,-9-1-1,-8-3 0,-4-8 0,-8-9 0,3-12 1</inkml:trace>
    </iact:actionData>
  </iact:action>
  <iact:action type="add" startTime="175213">
    <iact:property name="dataType"/>
    <iact:actionData xml:id="d21">
      <inkml:trace xmlns:inkml="http://www.w3.org/2003/InkML" xml:id="stk21" contextRef="#ctx0" brushRef="#br0">6531 10636 0,'0'0'2,"0"0"2,0 0 4,58-58 2,-25 29-1,8-4 0,9-4 1,0-5-1,-5-3 0,1-9 0,3-4 1,22-8 2,28-9-3,25-4 2,8 5-3,-12 12 3,-20 12-4,-9 9 3,8 8-1,-4 0 0,4-1 1,-12 10-1,-12-1 2,-13 4-3,-12 9 2,-5-1-2,-4 5 1,1 8 0,7 4 0,13 4 1,13 9-1,4 4 2,-5 3-3,-12 5 2,-8 9-1,-13 7 0,-8 13 1,-4 17-1,-8 8 0,-13 8 0,-16 8 0,-33 38 0,-30 28 2,-11 5-2,3-21 0,21-37 0,13-17 1,-1 0-1,-8 5 0,-20-1 1,-26-4-1,-20-20 1,13-26-2,12-11 1,20-13 1</inkml:trace>
    </iact:actionData>
  </iact:action>
  <iact:action type="add" startTime="177287">
    <iact:property name="dataType"/>
    <iact:actionData xml:id="d22">
      <inkml:trace xmlns:inkml="http://www.w3.org/2003/InkML" xml:id="stk22" contextRef="#ctx0" brushRef="#br0">11996 14337 0,'0'0'8,"0"0"8,0 0-14,0 0 7,0 0 1,0 0-1,0 0 0,0 0 1,0 0-2,0 0 2,0 0-1,0 0 1,62 9-1,-12-9 1,16 0-1,17 0 0,0 0 0,-5 0 1,5 4 0,12 0 0,21 0 1,21 0-3,24 0 2,9-4-1,3 0 0,5-4 1,-4-4-1,-8-4 0,16-13 0,62-21 2</inkml:trace>
    </iact:actionData>
  </iact:action>
  <iact:action type="add" startTime="181783">
    <iact:property name="dataType"/>
    <iact:actionData xml:id="d23">
      <inkml:trace xmlns:inkml="http://www.w3.org/2003/InkML" xml:id="stk23" contextRef="#ctx0" brushRef="#br0">11156 13865 0,'0'0'6,"0"0"4,0 0-1,0 0 1,0 0-1,0 0 0,0 0 1,0 0-1,0 0 0,0 0 0,0 0 1,0 0-1,0 0 0,0 0 1,0 0-1,0 0 0,0 0 1,0 0-1,0 0 0,63-16 1,-26 20-1,4 0 0,5 4 1,-5 1-1,0-1 0,-3 0 0,-5 1 1,-4-5-1,0 0 0,-13 0 0,5 0 1,0 0 0,3 0-1,14 1 0</inkml:trace>
    </iact:actionData>
  </iact:action>
  <iact:action type="add" startTime="194252">
    <iact:property name="dataType"/>
    <iact:actionData xml:id="d24">
      <inkml:trace xmlns:inkml="http://www.w3.org/2003/InkML" xml:id="stk24" contextRef="#ctx0" brushRef="#br0">12787 14557 0,'0'0'2,"0"0"1,0 0 5,0 0 2,0 0-1,0 0 1,0 0-1,0 0 0,0 0 1,0 0-1,0 0 0,0 0 1,0 0-1,0 0 0,45 0 1,-28 0-1,-9 0 1,8 0 0,5 4-2,4-4 2,-8 0-1,3 0 0,1 0 0,0 0 0,-5 0 1,1 0 0,-1 0-1,1 0 0,-1 0 0,1 0 1,-1 0-1,1 0 0,0 0 1,3 0-1,1 0 0,0 0 1,-5-4-1,5 0 3,0 0-5,-5 4 3,5 0-2,-1 0 2,1 0 0,0 0-1,-1 0 0,5 4 1,0 0-1,-4 0 0,0-4 0,-5 4 0,5 0 1,-9 0-1,1-4 1,-1 0-1,0 5 0,1-5 0,-5 4 1,0-4-1,1 0 0,-1 0 1,0 0-2,0 4 2,1-4-1,-5 0 1,0 0-2,0 0 2,0 0 0,0 0-1,1 0 0,-1 0 1,0 0-1,0 0 0,0 0 1,0 0-1,5 0 0,-9 0 1,4 0-1,0 4 0,0-4 0,0 0 0,0 0 1,0 0 0,0 4-2,1 0 2,-1 0-1</inkml:trace>
    </iact:actionData>
  </iact:action>
  <iact:action type="add" startTime="197133">
    <iact:property name="dataType"/>
    <iact:actionData xml:id="d25">
      <inkml:trace xmlns:inkml="http://www.w3.org/2003/InkML" xml:id="stk25" contextRef="#ctx0" brushRef="#br0">12034 14321 0,'0'0'7,"0"0"2,0 0 1,0 0-1,0 0 0,0 0 1,0 0-1,0 0 1,0 0-1,0 0 0,0 0 0,0 0 1,0 0-1,0 0 0,0 0 1,0 0-1,45 12 2,-37-12-3,9 4 2,8-4-1,8 5 0,8-5 1,5 0-1,3 4 1,1-4-2,-4 0 2,-5 0-1,-4 0 0,-4 4 3,-4-4-4,-8 0 1,0 0 1,-5 0-2,-3 0 2,-5 0-1,0 0 1,0 0-2,1 0 2,-5 0-1,0 0 0,0 0 1,0 0-1,0 0 0,0 0 0,1 0 1,3 0-1,-8 0 1,0 0-1,0 4 1,0-4-1,0 0 0,0 0 0,0 0 0,0 0 1,0 0-1,0 0 0,-112 0 1,67 0 0,-1 0-1,1 0 0,12 0 0,-1 0 1,10 0-1,3 0 1,4 0-2,5 0 3,4 0-3,-1 0 2,5 0-1,0 0 0,4 0 0,0 0 0,0 0 1,0 0-1,0 0 1,112-17-1,-58 13 1,-9 0-1,-3 4 0,-14 0 1,-3 0-1,-4 0 1,-4-4-2,-5 0 2,0-4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0:33:3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11">
    <iact:property name="dataType"/>
    <iact:actionData xml:id="d0">
      <inkml:trace xmlns:inkml="http://www.w3.org/2003/InkML" xml:id="stk0" contextRef="#ctx0" brushRef="#br0">4917 5328 0,'0'0'2,"0"0"1,0 0 5,0 0 1,0 0 1,58 4-1,-21 0 1,9-4-1,0 0 0,-1 0 1,-4-4-1,-3 0 0,-5 0 0,0 0 1,4 0-1,9 0 2,7-1-1,9 5 1,13 0-3,8 0 1,4 0 1,-5-4 0,-7-4-2,-5-4 2,-4-1 0,5 5-2,-5 4 2,8 0-3,5-1 3,0 5 0,3-4-2,-3 0 2,-9-4-1,-8 0 2,-4-1-3,-4 5 2,-4 0-1,-1 4-1,9 4 2,4 0-1,4 5 0,9-5 1,-5 0 2,1-4-5,3 0 2,1 0 1,3 0-1,9 4 0,0 4 0,4 1 1,-8-1-1,-13-4 2,-8-4-3,4-4 1,5 4 0,3 0 1,13 4-1,8 4 0,-12 1 0,-5-5 1,-3 0 0,-5-4-2,9 0 2,16 0-1,13 4 0,3 4 1,-7 1-1,-9-1 2,4-4-3,13 4 1,20 1 0,13-5 0,8 4 1,0-4-1,13 0 0</inkml:trace>
    </iact:actionData>
  </iact:action>
  <iact:action type="add" startTime="21121">
    <iact:property name="dataType"/>
    <iact:actionData xml:id="d1">
      <inkml:trace xmlns:inkml="http://www.w3.org/2003/InkML" xml:id="stk1" contextRef="#ctx0" brushRef="#br0">4338 8181 0,'0'0'1,"0"0"1,0 0 8,0 0-1,0 0 0,0 0 1,66 0-1,-33 0 0,9-4 1,7 0-1,1-1 1,0-3-1,12 4 0,16 0 0,22 8 2,16 4-1,24 5 0,9 3 0,8-3-1,1-5 0,-14-8 0,-15-8 0,-14-13 0</inkml:trace>
    </iact:actionData>
  </iact:action>
  <iact:action type="add" startTime="28670">
    <iact:property name="dataType"/>
    <iact:actionData xml:id="d2">
      <inkml:trace xmlns:inkml="http://www.w3.org/2003/InkML" xml:id="stk2" contextRef="#ctx0" brushRef="#br0">4214 9452 0,'0'0'1,"0"0"2,0 0 5,0 0 3,0 0-2,0 0 0,0 0 0,0 0 1,0 0-1,0 0 1,0 0-1,0 0 0,0 0 0,74 0 1,-16 8-1,17-4 0,24 0 1,21 1-1,25-1 2,8 4-2,-4-4-1,-17-8 2,-20-4-1,-13-1 1,-20 9-1,16 9 0,25 7 2</inkml:trace>
    </iact:actionData>
  </iact:action>
  <iact:action type="add" startTime="30390">
    <iact:property name="dataType"/>
    <iact:actionData xml:id="d3">
      <inkml:trace xmlns:inkml="http://www.w3.org/2003/InkML" xml:id="stk3" contextRef="#ctx0" brushRef="#br0">12716 8189 0,'0'0'7,"0"0"7,0 0-8,0 0 2,0 0 1,0 0 1,0 0-1,0 0 0,0 0 1,-58-16-1,21 20 0,-13 0 1,-12 0-1,0 0 0,0 4 1,8 5-1,9 3 0,12 1 2,8 4-3,8 8 2,13 0-1,17 20 0,36 34 2,30 21-2,4-5 0,-17-16 1,-25-25-1,-16-17 0,-8-8 0,-9-12 1,-4-5-1,-8 5 0,-25 8 1,-41 21-1,-42 16 2,-8-4-3,25-16 1,29-30 1,24-20-2,9-25 1</inkml:trace>
    </iact:actionData>
  </iact:action>
  <iact:action type="add" startTime="31060">
    <iact:property name="dataType"/>
    <iact:actionData xml:id="d4">
      <inkml:trace xmlns:inkml="http://www.w3.org/2003/InkML" xml:id="stk4" contextRef="#ctx0" brushRef="#br0">13804 8173 0,'0'0'6,"0"0"3,0 0 1,0 0-1,0 0 1,-41 12-1,8 0 0,-17 9 0,-8 8 1,9 4-1,3 4 1,5 9-1,8 12 0,4 12 2,8 5-3,9 4 1,7-9 1,5-4-1,5-4 0,3-4 0,4-8 1,5-9-1,8-8 1,20-4-1,26-8 0,20-8 0,8-13 1,-16-9-1,-13-11 0</inkml:trace>
    </iact:actionData>
  </iact:action>
  <iact:action type="add" startTime="31524">
    <iact:property name="dataType"/>
    <iact:actionData xml:id="d5">
      <inkml:trace xmlns:inkml="http://www.w3.org/2003/InkML" xml:id="stk5" contextRef="#ctx0" brushRef="#br0">13432 8462 0,'0'0'8,"0"0"-1,0 0 3,0 0 0,0 0-1,0 0 0,21 42 1,-1-30-1,22 5 0,7-1 0,22 1 1,7-1-1,1-3 0,-9-5 2,-12 0-3,-12-12 2,-9-8-1</inkml:trace>
    </iact:actionData>
  </iact:action>
  <iact:action type="add" startTime="32348">
    <iact:property name="dataType"/>
    <iact:actionData xml:id="d6">
      <inkml:trace xmlns:inkml="http://www.w3.org/2003/InkML" xml:id="stk6" contextRef="#ctx0" brushRef="#br0">14789 8106 0,'0'0'7,"0"0"10,0 0-15,0 0 7,0 0 1,0 0-1,0 0 0,0 0 1,0 62-1,4 42 0,0 33 1,-4-5-1,0-24 2,0-26-3,4-15 1,5-18 1,-1-11-1,4-9 0,1-9 0,-5-3 1,0-5-1,1-3 0,-1-5 1,4-4-1,-12 0 0,42-17 1,-5-20-1,17-29 0,16-25 1,5-13-1,3-4 2,-3 1-4,-5 7 3,-4-3-1,0-5 0,1 1 1,-1 3-1,-4 17 0,-17 25 1,-12 21-1,-16 16 0,-13 12 1</inkml:trace>
    </iact:actionData>
  </iact:action>
  <iact:action type="add" startTime="33017">
    <iact:property name="dataType"/>
    <iact:actionData xml:id="d7">
      <inkml:trace xmlns:inkml="http://www.w3.org/2003/InkML" xml:id="stk7" contextRef="#ctx0" brushRef="#br0">15687 8752 0,'0'0'7,"0"0"2,0 0 1,-25 108 0,-4 33-1,-12 37 0,-5-17 2,1-37-1,3-41-1,9-25 1,13-25 0</inkml:trace>
    </iact:actionData>
  </iact:action>
  <iact:action type="add" startTime="33232">
    <iact:property name="dataType"/>
    <iact:actionData xml:id="d8">
      <inkml:trace xmlns:inkml="http://www.w3.org/2003/InkML" xml:id="stk8" contextRef="#ctx0" brushRef="#br0">15579 8558 0,'0'0'6,"0"0"3,0 0 1,0 0-1,0 0 0,29 66 1,4-12-1,9 16 0,-5 0 1,-8-3-1,-8-14 0,-9-3 2,0-4-1,1-1 0,3-3-1,5-5 1,0-4 1,-1-8-3,1-4 2,4-9-3,0-4 4,4-8-3,8-12 2,13-13-1,12-29 1,0-24 0,-13-26-1,-15-24 0,-22-30 0</inkml:trace>
    </iact:actionData>
  </iact:action>
  <iact:action type="add" startTime="65469">
    <iact:property name="dataType"/>
    <iact:actionData xml:id="d9">
      <inkml:trace xmlns:inkml="http://www.w3.org/2003/InkML" xml:id="stk9" contextRef="#ctx0" brushRef="#br0">11260 11857 0,'0'0'2,"0"0"-1,0 0 8,0 0 0,0 0 1,0 0-1,0 0 0,0 0 1,0 0-1,0 0 0,0 0 1,0 0-1,0 0 0,0 0 1,33 46-1,-16-38 1,7 0-1,9 1 0,9-5 0,7 0 1,1 0-1,4 0 0,0 0 1,-1 5-1,-3-1 3,-4 0-3,-1 1 1,-3-5-1,-1 0 0,-4-4 0,5 0 0,3-4 1,5 0-1,3-1 2,5 1-4,4 0 4,1 0-3,-10 0 1,-3 4 1,-9 0-1,-3 0 1,-5 4-1,-4 0 1,0 0-2,0 0 2,-1-4-1,1 0 0,0 0 0,9-4-1,7 0 2,5-4-1,-1 4 0,1 0 0,-4-1 1,-5 1-1,-4 0 0,-4 0 1,0 4-1,1 0 0,-1 0 0,0 0 1,4 0-1,0 0 0,5 0 1,3-4-1,-8 0 0,9 0 0,3-1 1,5 1-1,0 0 0,0 0 1,-5 0-1,1 0 0,-8 0 0,-1 4 1,-4 0 0,0 0-2,5 0 2,7 0-1,18-9 0</inkml:trace>
    </iact:actionData>
  </iact:action>
  <iact:action type="add" startTime="91622">
    <iact:property name="dataType"/>
    <iact:actionData xml:id="d10">
      <inkml:trace xmlns:inkml="http://www.w3.org/2003/InkML" xml:id="stk10" contextRef="#ctx0" brushRef="#br0">6142 13418 0,'0'0'0,"0"0"4,0 0 6,0 0-1,0 0 0,0 0 0,58-4 1,-25 0-1,25-4 1,12-1 0,17-3-1,-8 0 0,-9 3 2,-8 1-2,-4 4 0,-4 0 1,12 0-2,13-1 2,16-3-1,12-4 0,-7-1 1,-13 1-1,-17 4 1,-8-1-1,-4 1 0,0 4 0,4 0 1,12 0-1,9 4 1,4 0 4,-4 0-9,-5 0 3,-20 0 2,-4-4-1,-4-1 0,-5 1 1,5 0-2,8 0 1,12 0 2,0 4-2,13 0 0,-4 0 0,-5 0 1,-8 0-1,-8-4 1,0 0-1,0-1 0,4 1 0,9 0 1,11 0-1,5 4 0,4 0 0,-8 0 1,-8-4 0,-13 0-2,4-5 1,-12 5 1,3 0-1,6 4 1,7 0-1,13 4 0,4 0 0,-1-4 1,1-4-1,0-4 0,-4 0 1,0 4-1,-5 4 1,5 4-1,4 4 1,-4 0-2,-9-4 2,1-4-1,3 0 0,5 0 1,8 0-1,4 5 1,0-1 0,-12 4-1,-4 0-1,-17-4 3,0 1-3,4-1 2,4 0-1,13 4 0,8 5 0,0-1 1,-12-4 0,-9 0-2,-8 1 2,-4-1-1,4 0 0,13 1 1,11 3-1,18-4 0,-17-4 1,0 1 0,-5-1-2,1 4 2,4 0-1,12 5 0,9-1 0,-1-4 0,1-3 2,-9-1-3,9 4 2,16 0 0,8-4-2,1-8 1,-13 0 1,-17 4-1,1 4 1,3 5-1,9-5-1,0-4 2,0-4 0,8-1-1,4-3 0,5-13 0</inkml:trace>
    </iact:actionData>
  </iact:action>
  <iact:action type="add" startTime="123146">
    <iact:property name="dataType"/>
    <iact:actionData xml:id="d11">
      <inkml:trace xmlns:inkml="http://www.w3.org/2003/InkML" xml:id="stk11" contextRef="#ctx0" brushRef="#br0">4164 6732 0,'0'0'1,"0"0"1,0 0 8,0 0 0,0 0-1,0 0 0,0 0 0,0 0 1,0 0-1,0 0 0,58 0 1,-16 4-1,32-4 0,17 0 0,33-4 1,21-5 0,21 1-1,3 0 0,-12 4 1,-4-5-1,-8 9 0,4 5 0,0-1 1,-8 4-1</inkml:trace>
    </iact:actionData>
  </iact:action>
  <iact:action type="add" startTime="123913">
    <iact:property name="dataType"/>
    <iact:actionData xml:id="d12">
      <inkml:trace xmlns:inkml="http://www.w3.org/2003/InkML" xml:id="stk12" contextRef="#ctx0" brushRef="#br0">4231 8201 0,'0'0'6,"0"0"3,0 0 1,0 0-1,0 0 1,0 0-1,0 0 0,0 0 1,0 0-1,0 0 0,0 0 1,0 0-1,66 9 0,-17-5 0,9 4 1,0-4 0,8 5-2,1-1 2,3 0-1,13 0 2,12 1 0,17-1-3,12 0 3,-4 1-3,8-1 2,13-4-1,12 0 0,0-4 1,-13 0-2</inkml:trace>
    </iact:actionData>
  </iact:action>
  <iact:action type="add" startTime="141553">
    <iact:property name="dataType"/>
    <iact:actionData xml:id="d13">
      <inkml:trace xmlns:inkml="http://www.w3.org/2003/InkML" xml:id="stk13" contextRef="#ctx0" brushRef="#br0">12542 13244 0,'0'0'2,"0"0"0,0 0 14,0 0-12,0 0 4,0 0 1,0 0 1,0 0-1,42-16 1,-21 8-1,7-1 0,6 1 1,11 4-1,13 4 0,12 4 0,9 4 1,-5-4 1,-7 1-2,-14-1 0,-11 0 0,-9-4 0,-8 4 0,-5-4 1,1 4-1,-4 0 1,-1 0-1,1 1 0,-5-1 0,1 0 0</inkml:trace>
    </iact:actionData>
  </iact:action>
  <iact:action type="add" startTime="153024">
    <iact:property name="dataType"/>
    <iact:actionData xml:id="d14">
      <inkml:trace xmlns:inkml="http://www.w3.org/2003/InkML" xml:id="stk14" contextRef="#ctx0" brushRef="#br0">12518 6508 0,'0'0'1,"0"0"2,0 0 6,0 0 0,53-8 1,-19 8-1,3 0 1,25 0-1,25-4 0,20-5 1,1-3 0,-5 8-2,9 4 2,29-4-1,24 0 1,17-5-1,9-7 0,-9-1 1,0-4-1,-4 5 0,-5-5 1,1 1-1,4 3 0,4 0 1,-4 1-1,-4 3 0,-9 1 1,-3 0-1,-26 3 0,-20 5 0</inkml:trace>
    </iact:actionData>
  </iact:action>
  <iact:action type="add" startTime="153866">
    <iact:property name="dataType"/>
    <iact:actionData xml:id="d15">
      <inkml:trace xmlns:inkml="http://www.w3.org/2003/InkML" xml:id="stk15" contextRef="#ctx0" brushRef="#br0">12787 7887 0,'0'0'7,"0"0"2,45 0 0,21-8 1,34-5-1,-1-3 0,-12 7 1,-21 5 0,0 4-1,13 4 0,20 0 1,17-4-1,4-4 0,-17 0 0,26-4 0,24-13 1,25-8-1,16-12 0,-37 4 0,-24 12 1,3 0-1,-8 4 0,-8 9 1,-12 3-1,0 1 0,7 4 0,18-4 1,7-1-1,1 1 1,8 0 0,12 0-1,9-1 0,4 5 0</inkml:trace>
    </iact:actionData>
  </iact:action>
  <iact:action type="add" startTime="170949">
    <iact:property name="dataType"/>
    <iact:actionData xml:id="d16">
      <inkml:trace xmlns:inkml="http://www.w3.org/2003/InkML" xml:id="stk16" contextRef="#ctx0" brushRef="#br0">14975 12408 0,'0'0'2,"0"0"1,0 0 5,0 0 2,0 0-1,0 0 1,0 0-1,0 0 1,0 0-1,0 0 0,0 0 1,0 0-1,0 0 0,0 0 0,0 0 1,0 0-1,0 0 1,54-4-1,-4 12 0,12 0 1,8 1-1,0-5 0,-12-4 1,-4 0-1,-4-4 3,-9 4-4,-8 0 1,-8 0 0,-4-4 1,-5 4-2,-3 0 2,-5 0-1,0 0 0,-4 0 1,1 0-1,-5 0 0,0 0 0,0-5 2,0 5-3,0 0 2,0 0-1,0 0 0,0 0 0,0 0 1,-96-33 0,55 25-1,0 0 0,-9-1 0,9 1 1,3 4-1,9 0 1,5 0-1,7 0 0,5 0 1,-1 4-2,5 0 2,4 0-1,0 0 0,4 0 0,0 0 0,0 0 1,0 0 0,87 12-1</inkml:trace>
    </iact:actionData>
  </iact:action>
  <iact:action type="add" startTime="190646">
    <iact:property name="dataType"/>
    <iact:actionData xml:id="d17">
      <inkml:trace xmlns:inkml="http://www.w3.org/2003/InkML" xml:id="stk17" contextRef="#ctx0" brushRef="#br0">20370 9775 0,'0'0'2,"0"0"1,0 0 5,0 0 2,0 0-1,0 0 1,0 0-1,0 0 0,0 0 1,0 0-1,0 0 0,0 0 1,0 0-1,-53-13 0,32 9 0,-4 0 1,0 4-1,-4 0 0,-4 4 1,0 0-1,0 5 0,0-1 1,0 4-1,8 1 0,4-1 1,1 5-1,3-1 4,5 5-8,3 4 5,5 8 0,8 4-1,13 5 0,12 3 0,16 1 1,13-9-1,8-8 0,5-12 1,-17-9-1,-9-8 0,-4-8 1,-7-1-1,-5 1 0,-9 0 1,1 4-1,-13-1 0,0 1 0,-3 4 1,-5 0-1,0 0 0,0 0 0,0 0 0,-141 29 1,50-8 0,0 4-1,12 4 0,9 4 0,20 0 1,13 4-1,12 5 1,9 7-1,7 9 0,14 4 1,11 9-1,25 8 0,30-9 0,7-8 1,9-21-1,-12-16 0,-13-12 1,-13-9-1,-11-8 0</inkml:trace>
    </iact:actionData>
  </iact:action>
  <iact:action type="add" startTime="207831">
    <iact:property name="dataType"/>
    <iact:actionData xml:id="d18">
      <inkml:trace xmlns:inkml="http://www.w3.org/2003/InkML" xml:id="stk18" contextRef="#ctx0" brushRef="#br0">17855 8868 0,'0'0'2,"0"0"-1,0 0 9,0 0-1,0 0 1,0 0-1,0 0 0,0 0 1,0 0-1,-75 70 0,-12 55 1,-45 73 0,-29 59-1,32-25 0,30-25 0,33 17 1,20 3-1,9-7 0,8-13 0</inkml:trace>
    </iact:actionData>
  </iact:action>
  <iact:action type="add" startTime="208171">
    <iact:property name="dataType"/>
    <iact:actionData xml:id="d19">
      <inkml:trace xmlns:inkml="http://www.w3.org/2003/InkML" xml:id="stk19" contextRef="#ctx0" brushRef="#br0">17685 8707 0,'0'0'7,"0"0"2,0 0 1,0 0-1,0 0 1,0 0-1,0 0 0,0 0 1,0 0-1,0 53 0,0 14 0,4 44 1,0 30-1,9 29 2,-1-4-1,-3-13 0,-1-12-1,-4-26 0,-4-15 0,0-9 0,0-8 1,-4-9-1,0-12 2,4-12-4,0-13 3,0-4-1,0-12 0,0-4 1,0-9-3,0-4 2</inkml:trace>
    </iact:actionData>
  </iact:action>
  <iact:action type="add" startTime="208580">
    <iact:property name="dataType"/>
    <iact:actionData xml:id="d20">
      <inkml:trace xmlns:inkml="http://www.w3.org/2003/InkML" xml:id="stk20" contextRef="#ctx0" brushRef="#br0">16899 9940 0,'0'0'7,"0"0"2,54-4 1,53-12-1,84-22 0,40-11 2,-24 7-3,-33 18 2,-33 11-1,-42 9 0,-24 4 0,-18 0 0</inkml:trace>
    </iact:actionData>
  </iact:action>
  <iact:action type="add" startTime="208923">
    <iact:property name="dataType"/>
    <iact:actionData xml:id="d21">
      <inkml:trace xmlns:inkml="http://www.w3.org/2003/InkML" xml:id="stk21" contextRef="#ctx0" brushRef="#br0">18368 10085 0,'0'0'7,"0"0"2,0 0 1,0 0-1,74 0 1,13 0-1,21 4 0,-5 1 0,-20-1 1,-25 0-1,-17 0 1,-8 0-1,-8 0 1,-4 0-1,0 1 0,-5-1 0</inkml:trace>
    </iact:actionData>
  </iact:action>
  <iact:action type="add" startTime="209192">
    <iact:property name="dataType"/>
    <iact:actionData xml:id="d22">
      <inkml:trace xmlns:inkml="http://www.w3.org/2003/InkML" xml:id="stk22" contextRef="#ctx0" brushRef="#br0">18657 9688 0,'0'0'7,"0"0"2,0 0 1,0 0-1,0 0 1,63 8-1,-22 0 0,9 9 0,-1 4 1,1 8-1,0 4 0,3 8 1,-3 1 0,-5-1-2,-3-4 2,-9-4-1,-4-8 1,-4 0-1,-9-8 0,-3-5 0,-5 0 0,0 1 1,-4-5-1,-4 0 1,-8 9-1,-29 20 0,-71 42 0,-107 49 1</inkml:trace>
    </iact:actionData>
  </iact:action>
  <iact:action type="add" startTime="211055">
    <iact:property name="dataType"/>
    <iact:actionData xml:id="d23">
      <inkml:trace xmlns:inkml="http://www.w3.org/2003/InkML" xml:id="stk23" contextRef="#ctx0" brushRef="#br0">19630 11116 0,'0'0'7,"0"0"2,0 0 0,0 0 0,0 0 1,0 0-1,0 0 1,0 0-1,0 0 0,0 0 1,0 0 0,0 0-2,0 0 2,0 0-1,0 0 1,0 0-1,0 0 0,41 9 0,-16-1 1,8 0-1,8 0 1,5 5-1,-1-5 0,-3 0 0,-5-3 0,0-1 1,1 0-1,-5 0 1,0 0 1,0 0 0,0 0-2,0 0 1,0 5-2,4-1 3,5 4-3,-1 5 2,5 0 0,-5-1 0,0-3 3,-8-1-12,1-4 9,-5 1-1,-5-5 1,-3 0-2,0 0 2,-5-4-1,1 0 1,-5 0-2,9-4 3</inkml:trace>
    </iact:actionData>
  </iact:action>
  <iact:action type="add" startTime="223167">
    <iact:property name="dataType"/>
    <iact:actionData xml:id="d24">
      <inkml:trace xmlns:inkml="http://www.w3.org/2003/InkML" xml:id="stk24" contextRef="#ctx0" brushRef="#br0">18554 12027 0,'0'0'1,"0"0"3,0 0 13,0 0-15,0 0 5,-25 75 3,-4 16-1,-16 45 0,-13 30 2,-4 8-1,0-13 0,0-12-1,-5 13 0,10 3 1,7 5-1,13-17 0,16-41 1,4-41 0</inkml:trace>
    </iact:actionData>
  </iact:action>
  <iact:action type="add" startTime="223433">
    <iact:property name="dataType"/>
    <iact:actionData xml:id="d25">
      <inkml:trace xmlns:inkml="http://www.w3.org/2003/InkML" xml:id="stk25" contextRef="#ctx0" brushRef="#br0">18711 12006 0,'0'0'8,"0"0"0,0 0 2,0 0-1,21 79 0,12 4 0,17 33 1,12 33 0,0 29 1,8 41 0,-8 38-3,0 25 2,-4 7 0,-8-11-2</inkml:trace>
    </iact:actionData>
  </iact:action>
  <iact:action type="add" startTime="223702">
    <iact:property name="dataType"/>
    <iact:actionData xml:id="d26">
      <inkml:trace xmlns:inkml="http://www.w3.org/2003/InkML" xml:id="stk26" contextRef="#ctx0" brushRef="#br0">18347 13348 0,'0'0'7,"0"0"2,0 0 0,0 0 1,0 0-1,66 16 1,13-7-1,41 7 0,41-3 1,21-13 0,50-25-2</inkml:trace>
    </iact:actionData>
  </iact:action>
  <iact:action type="add" startTime="223981">
    <iact:property name="dataType"/>
    <iact:actionData xml:id="d27">
      <inkml:trace xmlns:inkml="http://www.w3.org/2003/InkML" xml:id="stk27" contextRef="#ctx0" brushRef="#br0">19733 13000 0,'0'0'6,"0"0"3,50 17 1,49 12-1,62 12 0,34 5 2,-17-9 0,-29-4-1,-25-8-1,-29-9 0,-25-3 0,-20-5 0</inkml:trace>
    </iact:actionData>
  </iact:action>
  <iact:action type="add" startTime="224177">
    <iact:property name="dataType"/>
    <iact:actionData xml:id="d28">
      <inkml:trace xmlns:inkml="http://www.w3.org/2003/InkML" xml:id="stk28" contextRef="#ctx0" brushRef="#br0">20759 12512 0,'0'0'5,"0"0"4,0 0 0,0 0 1,42 33-1,7 8 1,26 21-1,20 21 0,0-4 4,-12-13-6,-25-12 2,-17-13 1,-20-4-1,-17 1 1,-29 28-1,-62 66 0,-66 63 0,-29 0 1,41-55-1,55-53-1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7T00:33:3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642">
    <iact:property name="dataType"/>
    <iact:actionData xml:id="d0">
      <inkml:trace xmlns:inkml="http://www.w3.org/2003/InkML" xml:id="stk0" contextRef="#ctx0" brushRef="#br0">4806 10056 0,'0'0'2,"0"0"1,0 0 5,0 0 1,0 0 1,0 0-1,0 0 0,0 0 1,0 0-1,0 0 0,0 0 1,0 0-1,41 0 0,-24-4 1,3 0-1,9 0 0,8 0 1,13 0-1,8 0 1,0-1-1,-4 1 0,-5 0 0,-3 4 1,-5 0-1,1 0 1,-1 0-1,0 0 0,5 0 1,-1 0-1,9 0 0,0 0 1,4 0-1,0 0 0,0 0 1,-4 0-1,-1 0 0,1 0 1,4-4-2</inkml:trace>
    </iact:actionData>
  </iact:action>
  <iact:action type="add" startTime="21909">
    <iact:property name="dataType"/>
    <iact:actionData xml:id="d1">
      <inkml:trace xmlns:inkml="http://www.w3.org/2003/InkML" xml:id="stk1" contextRef="#ctx0" brushRef="#br0">7565 9713 0,'0'0'8,"0"0"1,0 0 0,0 0 1,0 0-1,0 0 0,0 0 0,0 0 1,0 0-1,46 29 0,-13-21 1,12 0-1,17-4 0,21 1 1,16 3 0,13 4 0,12 5 2,9-1-6,11 1 3,10-5 1,7 5-1,9-5 0,3-3 1,1-5 0,0-4-2,4-9 2,4-7-1,21-26 0</inkml:trace>
    </iact:actionData>
  </iact:action>
  <iact:action type="add" startTime="30663">
    <iact:property name="dataType"/>
    <iact:actionData xml:id="d2">
      <inkml:trace xmlns:inkml="http://www.w3.org/2003/InkML" xml:id="stk2" contextRef="#ctx0" brushRef="#br0">16146 4587 0,'0'0'2,"0"0"1,0 0 6,0 0 0,0 0 1,0 0-1,0 0 0,0 0 1,-29 62-1,33-20 0,5 20 1,-1 8-1,-4 0 0,0-7 0,0-14 1,0-3 0,1-9 0,3-8 1</inkml:trace>
    </iact:actionData>
  </iact:action>
  <iact:action type="add" startTime="30949">
    <iact:property name="dataType"/>
    <iact:actionData xml:id="d3">
      <inkml:trace xmlns:inkml="http://www.w3.org/2003/InkML" xml:id="stk3" contextRef="#ctx0" brushRef="#br0">15981 3850 0,'0'0'6,"0"0"4,0 0-1,70 58 1,-16-17-1</inkml:trace>
    </iact:actionData>
  </iact:action>
  <iact:action type="add" startTime="31171">
    <iact:property name="dataType"/>
    <iact:actionData xml:id="d4">
      <inkml:trace xmlns:inkml="http://www.w3.org/2003/InkML" xml:id="stk4" contextRef="#ctx0" brushRef="#br0">17321 3602 0,'0'0'7,"0"0"2,0 0 1,0 0-1,-70 49 0,12 26 1,0 16-1,4 0 1,13 0 1,12-8-2,4 0-1,8 16 2,9 25-1,16 50 0,13 66 0,4 21 2,8-4-2,-12-17 0,-5-41 0,-7-50 0,-9-37 1,-9-30-2,1-24 1,0-16 1,-5-9 0,-3-17-2,-5-7 2</inkml:trace>
    </iact:actionData>
  </iact:action>
  <iact:action type="add" startTime="31561">
    <iact:property name="dataType"/>
    <iact:actionData xml:id="d5">
      <inkml:trace xmlns:inkml="http://www.w3.org/2003/InkML" xml:id="stk5" contextRef="#ctx0" brushRef="#br0">16655 4703 0,'0'0'7,"0"0"2,0 0 1,0 0-1,87 12 0,16-7 1,21-10-1,-12-3 0,-21 0 2,-16 0-3,-13-1 1,-4 1 0</inkml:trace>
    </iact:actionData>
  </iact:action>
  <iact:action type="add" startTime="34111">
    <iact:property name="dataType"/>
    <iact:actionData xml:id="d6">
      <inkml:trace xmlns:inkml="http://www.w3.org/2003/InkML" xml:id="stk6" contextRef="#ctx0" brushRef="#br0">16291 4608 0,'0'0'1,"0"0"3,0 0 4,0 0 1,0 0 1,0 0-1,0 0 1,0 0-1,0 0 0,0 0 1,0 0-1,0 0 0,0 0 1,0 0-1,0 0 1,0 0-1,0 0 0,0 0 1,0 0 0,0 0-2,0 0 2,-29 58-1,33-25 0,9 4 1,-9 0-1,4 1 0,0-1 0,0-4 1,-3-4-1,-1 0 1,0-4-1,0 4 0,4 0 0,1 0 3,-1 0-4,-8 0 1,4-4 1,0-1-1,0-3 0,0-4 0,-4-5 1,0-4-2,-4 1 2,0-5-1</inkml:trace>
    </iact:actionData>
  </iact:action>
  <iact:action type="add" startTime="34963">
    <iact:property name="dataType"/>
    <iact:actionData xml:id="d7">
      <inkml:trace xmlns:inkml="http://www.w3.org/2003/InkML" xml:id="stk7" contextRef="#ctx0" brushRef="#br0">16084 4724 0,'0'0'6,"0"0"4,0 0-1,0 0 0,0 0 1,0 0-1,25 53 1,-9-3-1,-3 12 1,-1-4-1,-3-4 1,-5-8-1,0-9 0,0-4 1,0-4-1,0-4 3,0-4-4,-4-5 1,0-4-1,0-3 3,0-1-3,0-4 2,0 0 0,0-4-2,0 0 2,0 0-1,0 0 0,-4-95 1,-4 33-1,0 0 0,-5 8 1,5 13-1,4 8 0,0 4 1,0 4 0,4 4-1,0 4 0,0 5 0,0 0 0,0 3 0,0 5 1,0 0 0,0 4-2,0 0 1,0 0 2,0 0-3,16 95 2,-8-49-1,1-5 1,-5-4-2,0-3 2,0-5-1,0-9 2,4 1-3</inkml:trace>
    </iact:actionData>
  </iact:action>
  <iact:action type="add" startTime="36142">
    <iact:property name="dataType"/>
    <iact:actionData xml:id="d8">
      <inkml:trace xmlns:inkml="http://www.w3.org/2003/InkML" xml:id="stk8" contextRef="#ctx0" brushRef="#br0">11612 9787 0,'0'0'8,"0"0"0,0 0 1,0 0 0,53 29 1,-20-8-1,9 4 0,3 0 1,5-1-1,0-3 0,3-4 1,9-1-1,9-3 2,12 3-3,20 1 2,17 4-1,21 3 0,28-3 0,17-4 0,5-9 1,7-8-1,9 0 0,-4-4 1,-13 0-1,1-1 0,-1 1 1,4 4-1,5-4 0,8 0 1,4 0-1,8-9 1,-8-3-1,-25 4 0,-24-1 0,-30 5 0,-20-5 1,-13 1-1,5-5 0</inkml:trace>
    </iact:actionData>
  </iact:action>
  <iact:action type="add" startTime="37699">
    <iact:property name="dataType"/>
    <iact:actionData xml:id="d9">
      <inkml:trace xmlns:inkml="http://www.w3.org/2003/InkML" xml:id="stk9" contextRef="#ctx0" brushRef="#br0">16014 6119 0,'0'0'6,"0"0"4,0 0-1,0 0 1,0 0-1,0 0 0,0 0 1,0 0-1,0 0 0,0 0 0,0 0 1,53 37 0,-11-24-1,16-1 0,20-4 0,13-4 1,0 1-1,17 3 2,20 0-3,13-4 1,0-4 1,-17-4-1,-17 0 0,-3 0 1,7 0-1,9-5 1,-4-11-2</inkml:trace>
    </iact:actionData>
  </iact:action>
  <iact:action type="add" startTime="60804">
    <iact:property name="dataType"/>
    <iact:actionData xml:id="d10">
      <inkml:trace xmlns:inkml="http://www.w3.org/2003/InkML" xml:id="stk10" contextRef="#ctx0" brushRef="#br0">7536 4947 0,'0'0'1,"0"0"2,0 0 6,0 0 0,42 4 1,-18 1-1,14 3 0,16 0 1,12 0-1,12-4 0,9-4 0,0-4 2,-8 4-3,-5 4 2,5 5-1,12-1 1,20 0-1,9-4 0,0-4 0,-12-4 1,-13 0-1,-12 4 0,16-4 1,29-4-1,38-13 0</inkml:trace>
    </iact:actionData>
  </iact:action>
  <iact:action type="add" startTime="61663">
    <iact:property name="dataType"/>
    <iact:actionData xml:id="d11">
      <inkml:trace xmlns:inkml="http://www.w3.org/2003/InkML" xml:id="stk11" contextRef="#ctx0" brushRef="#br0">10565 4980 0,'0'0'7,"0"0"2,0 0 1,58 0-1,33-4 0,25-8 1,4-1-1,-25 5 2,-17 4-3,5 0 1,21-4 1,3-5-1,9 1 1,-8 3-1,-1 9 0,21 0 1,21 0-1,17 0 0,-5 0 0</inkml:trace>
    </iact:actionData>
  </iact:action>
  <iact:action type="add" startTime="85362">
    <iact:property name="dataType"/>
    <iact:actionData xml:id="d12">
      <inkml:trace xmlns:inkml="http://www.w3.org/2003/InkML" xml:id="stk12" contextRef="#ctx0" brushRef="#br0">6878 5005 0,'0'0'1,"0"0"2,0 0 7,0 0-2,0 0 2,0 0-1,0 0 0,-41-25 1,25 13-1,-5-5 0,-4-3 1,-4-5-1,-4 0 0,0-4 1,-9-4-1,5 0 0,0 0 1,4 4 1,4 0-4,4 0 3,4 0-1,9 0 0,-5 0 2,5-4-2,4-1 1,4 6-2,4-1 2,4-5-1,8 1 1,5-8-1,8-9 1,12 1-2,4-1 1,5 0 1,-1 0-1,-3 9 0,-5 8 1,-4 8-1,0 0 1,0 9-1,4-1-1,9 1 3,4-1-2,3 9 0,5-1 1,4 9-1,-4-8 0,-4 8 0,-9 0 1,-7 0-1,-5 0 0,-8 0 1,-5 0-1,1 0 1,-4 0-1,-1 8 1,1-8-1,-5 9 0,0-1-1,1 0 2,-1 1 1,1 7-4,-1-8 3,1 9 0,-1 8-1,0 0 1,-3 8-2,-1 8 2,0 1 0,0 7-2,-3 1 1,-1-9 1,-4-8-1,0 1 0,-4-1 0,-1-8 1,1-1-1,-4 1 0,0 0 0,-5 0 2,-3 0-3,-9 0 1,-21-1 1,-32 1-1</inkml:trace>
    </iact:actionData>
  </iact:action>
  <iact:action type="add" startTime="86900">
    <iact:property name="dataType"/>
    <iact:actionData xml:id="d13">
      <inkml:trace xmlns:inkml="http://www.w3.org/2003/InkML" xml:id="stk13" contextRef="#ctx0" brushRef="#br0">5703 3113 0,'0'0'9,"0"0"-1,0 0 2,0 0-2,0 0 1,0 0 0,0 0 1,13 50-1,-9-17 0,-4 8 0,-4 1 1,-9 16-1,-3 16 1,-5 1-1,1 16 2,3 8-1,0-16 0,9-9-1,-8-16 0,7-16 0,1-17 0,4 0 2,0-17-3,0 0 2,-1-8-3,5 0 2,0 0 0,0 0 0,0 0 0,0 0 1,-66-99-1,50 74 1,-1 8-1,5 1 0,4-1 0,3 9 1,-3 0-1,4 8 0,0-9 0,4 9 1,0-8-1,0 8 0,4 0 1,-4 0-1,0 0 0,0 0 0,54 91 1,-29-41-1,-5-9 1,-3 1-1,-1-9 0,-3 0 1,-1-17-1,-4 1 0,1 0 0,3-1 1,1-8-1,3-8 0,5 0 1,8-16 0,16-17-2,21-34 2,25-40-1,17-42 0,12-50 1</inkml:trace>
    </iact:actionData>
  </iact:action>
  <iact:action type="add" startTime="88940">
    <iact:property name="dataType"/>
    <iact:actionData xml:id="d14">
      <inkml:trace xmlns:inkml="http://www.w3.org/2003/InkML" xml:id="stk14" contextRef="#ctx0" brushRef="#br0">7739 4989 0,'0'0'8,"0"0"0,0 0 1,0 0 1,0 0-1,0 0 0,0 0 0,0 0 1,0 0-1,37 12 0,-24-12 1,7 0 0,-3 0-1,12 0 0,4-4 1,12 0-1,5 0 0,0-1 1,-1 1-1,1 0 0,-9 4 0,1 0 2,-1 0 1,1 0-6,3 0 4,1 0-1,7-4 0,5 0 1,0-4-1,4-1 1,-4 5-1,-4 0 1,-4 4-1,-1 4 0,1 0 0,0 1 0,-1-1 1,5 0-1,-13 0 0,1 0 1,-1-4-1,-4 0 0,5 0 1,-1 0-2,5 0 2,-5-4 1,0 0-3,-3 4 1,-5 0 0,0 0 1,0 0-1,-4 0 0,4 4 0,0 0 1,0 0 0,4 0-2,1-4 2,-1 0-2,0 0 3,0-4-2,5 0 0,7-4 1,1 0-1,0-1 1,-1 1-2,-3 4 2,-9 0-2,-4 4 2,-4 0 0,0 0-1,4 0 0,4 0 1,1 0-2,3 0 2,9 0-1,-9 0 1,5-4-1,-1-1 0,1-3 0,-1 0 1,1 0-1,-1-1 1,-12 1-1,4 4 0,-12 0 0,0 0 1,0 4-1,0 0 0,0 0 1,4 4-1,4 0 1,4 0-2,8-4 1,1 0 2,4 0-3,-1-4 2,1 0-1,-5 0 2,-3-5-4,-5 1 3,0 0-1,-4-1 0,-4 5 2,-4 0 0,-4 0-5,4 4 4,-5 0-2,5 0 2,4 0 0,4 0-2,13 0 3,-5 0-3,13 0 2,4 0-1,0 0 1,0-4-2,-9 0 2,-3-5 0,-9 5-1,-8 0 0,-4 0 0,-5 0 0,1 0 1,-4 0-1,-1-1 1,-3 1-2,-1 0 2,5 0-1,7 0 0,10-4 1,15-9-1</inkml:trace>
    </iact:actionData>
  </iact:action>
  <iact:action type="add" startTime="94079">
    <iact:property name="dataType"/>
    <iact:actionData xml:id="d15">
      <inkml:trace xmlns:inkml="http://www.w3.org/2003/InkML" xml:id="stk15" contextRef="#ctx0" brushRef="#br0">4164 5924 0,'0'0'1,"0"0"3,0 0 4,0 0 2,0 0-1,0 0 0,50 0 1,-25 0-1,0 0 0,-1 0 0,1 0 1,0 0-1,0 0 0,0 0 1,0 0-1,12 0 0,-8 0 1,4 0-1,0 0 0,12-4 1,-7 0 0,-1 4-2,0 0 2,5 0-1,-1 0 1,0 4-1,5 4 0,3 1 0,5-1 1,-4 4-1,0-3 0,-1-1 1,1 0-1,0 1 0,-5-5 1,5 0-1,-1 0 0,1 0 1,4 4-1,0 1 0,-1-1 0,1 0 1,-4-4-1,-5 1 0,-8-1 1,-8 0-1,-4-4 0,-4 4 1,-4-4-2,-1 0 2,-4 0-1,1 0 0,-1 0 1,-3 0-1,-1 0 0,0 0 0,0 0 1,1 0-1,-1 0 1,-4 0-1,4 0 0,5 0 0,7-4 1</inkml:trace>
    </iact:actionData>
  </iact:action>
  <iact:action type="add" startTime="95727">
    <iact:property name="dataType"/>
    <iact:actionData xml:id="d16">
      <inkml:trace xmlns:inkml="http://www.w3.org/2003/InkML" xml:id="stk16" contextRef="#ctx0" brushRef="#br0">7685 5991 0,'0'0'8,"0"0"0,0 0 2,0 0-1,0 0 0,0 0 1,0 0-1,0 0 1,0 0-1,0 0 0,0 0 1,0 0-1,0 0 0,0 0 0,0 0 1,0 0 0,46-34-1,-30 34 1,1 0-1,4 0 6,3 5-9,1-1 2,4 0 0,0 0 2,0-4 0,0 0-2,-4 0 1,0 0 2,-1 0-3,1 0 1,4-4 1,0 0-2,4 0 4,0-1-4,5 1 1,3 0 2,0 0-3,1 0 3,-1 4-3,1 0 1,-1 0 0,0 4 1,1 0-2,-5 0 3,-4 0-2,4-4 0,-8 0 0,4 0 2,5-4-4,3 0 3,-4-4 0,13 0-1,-1-1 0,1 5 1,0 0-1,-1 0 0,1 4 0,0 0 0,-5 4 1,-3 0 0,-1 0-1,-4-4 0,5 0 0,-5 0 1,4-4-1,1 0 1,3-4-1,5-1-1,-1 1 2,5 4-1,-13 0 1,9 4-1,0 0 0,-5 4 0,1 0 1,-1 0-1,-3 0 0,-1-4 1,0 0-1,5 0 2,-1-4-3,1 0 1,4 0 0,8 0 0,-1 0 3,1 0-5,0 4 3,0 0-1,-4 0 0,0 4 0,0-4 1,-1 0 0,-3-4-2,0 0 2,-1-1-1,1 1 0,-5 0 0,1 0 2,0 0-3,-5 0 2,0 4-2,-4 0 2,1 0-1,-5 0 1,0 0-1,0 0 1,-4 0-2,0 0 2,0 0 0,4 0-2,0 0 1,0-4 1,0-1 0,0 1-2,0 0 2,1 0 0,3 0-2,0 4 2,0 0-1,1 0 1,-1 0-1,0 0-1,0 0 2,0 4 0,1 0-2,3 0 2,-8 0-1,4-4 3,1 0-6,-1 0 4,-4 0-1,0 0 1,-4 0-1,0-4 1,-4 0-1,-4 4-1,-1 0 3,-3 0-1,8-4-2,4 0 1</inkml:trace>
    </iact:actionData>
  </iact:action>
  <iact:action type="add" startTime="102552">
    <iact:property name="dataType"/>
    <iact:actionData xml:id="d17">
      <inkml:trace xmlns:inkml="http://www.w3.org/2003/InkML" xml:id="stk17" contextRef="#ctx0" brushRef="#br0">7640 7460 0,'0'0'2,"0"0"-1,0 0 8,0 0 1,0 0-1,49-20 0,-16 16 1,9-1-1,7 1 1,-3 0-1,0 0 1,-1 0-2,-4 0 1,9-5 1,8-3 1,8 0-3,13-1 1,12 5 1,-4 4-1,4 4 0,0 0 1,4-4-1,-4-1 0,-8 1 0,-1 4 1,-3 9-1,-5 3 0,-3 5 1,-5-1-1,-20 1 0,-13-5 0</inkml:trace>
    </iact:actionData>
  </iact:action>
  <iact:action type="add" startTime="103142">
    <iact:property name="dataType"/>
    <iact:actionData xml:id="d18">
      <inkml:trace xmlns:inkml="http://www.w3.org/2003/InkML" xml:id="stk18" contextRef="#ctx0" brushRef="#br0">4748 7328 0,'0'0'9,"0"0"-2,0 0 3,58 0-1,20 0 0,46 4 1,21 0-1,-8-4 2,-13 4-3,-4 0 1,8 1 1,-4-5-1,0 0 0,25-5 1,25 5-1</inkml:trace>
    </iact:actionData>
  </iact:action>
  <iact:action type="add" startTime="123959">
    <iact:property name="dataType"/>
    <iact:actionData xml:id="d19">
      <inkml:trace xmlns:inkml="http://www.w3.org/2003/InkML" xml:id="stk19" contextRef="#ctx0" brushRef="#br0">12451 14130 0,'0'0'1,"0"0"1,0 0 8,0 0-1,0 0 1,0 0-1,0 0 1,0 0-1,0 0 0,0 0 0,0 0 0,0 0 1,46 29-1,-21-20 1,8-1-1,8 0 0,5-4 1,3 0-1,5-4 0,0 0 0,4 5 1,4-1 0,-4 0 1,0 4-2,-9 0 1,-7 1-1,-5-5 0,-8 0 0,-8 0 0,-1 0 1,-7-4-3,3-4 3,5-17-2</inkml:trace>
    </iact:actionData>
  </iact:action>
  <iact:action type="add" startTime="124819">
    <iact:property name="dataType"/>
    <iact:actionData xml:id="d20">
      <inkml:trace xmlns:inkml="http://www.w3.org/2003/InkML" xml:id="stk20" contextRef="#ctx0" brushRef="#br0">17855 14130 0,'0'0'6,"0"0"3,0 0 1,0 0-1,0 0 0,0 0 1,0 0-1,0 0 1,0 0-1,0 0 0,16 42 1,-7-38-1,7 0 0,9 4 0,12 1 1,13 3-1,4 0 0,-5-3 1,1-1-1,0 0 0,-5 1 1,1-5 0,-5 0-2,0 0 2,5 4-1,-5-4 0,-3 1 1,-5-5-1,-4-5 0,0-15 1</inkml:trace>
    </iact:actionData>
  </iact:action>
  <iact:action type="add" startTime="128610">
    <iact:property name="dataType"/>
    <iact:actionData xml:id="d21">
      <inkml:trace xmlns:inkml="http://www.w3.org/2003/InkML" xml:id="stk21" contextRef="#ctx0" brushRef="#br0">8438 14060 0,'0'0'2,"0"0"1,0 0 6,0 0-1,0 0 2,46-8-1,-5 4 1,13-5-2,8 1 2,8 0-1,9-1 1,24-7 1,26-1-3,15 1 1,9-5 1,9 0-1,-1 5 0,5 3 0,-9 5 1,-8 4-1,-4 0 0,-5 8 1,18 8-1,3 1 0,9-1 1</inkml:trace>
    </iact:actionData>
  </iact:action>
  <iact:action type="add" startTime="129349">
    <iact:property name="dataType"/>
    <iact:actionData xml:id="d22">
      <inkml:trace xmlns:inkml="http://www.w3.org/2003/InkML" xml:id="stk22" contextRef="#ctx0" brushRef="#br0">13933 14010 0,'0'0'7,"0"0"2,0 0 1,0 0-1,0 0 1,0 0-1,0 0 0,0 0 1,0 0-1,0 0 0,0 0 0,62 54 1,-4-41-1,16-1 0,17 0 1,13 1-1,16-1 1,8-3-1,4-5 0,-8 0 1,-4-4-1,4 0 0,5 0 1,11 0-1,13-8 0,5-1 1,-14 5-1,5 0 0,-4 0 0,-17-4 1,-20-1-1,-21 5 0,-21 0 1,-8 4-1,-4 4 0,8 4 1,4 1-1,-4-5 0,-8 0 1,-9-4-1,-16 0 0,-8-4 0</inkml:trace>
    </iact:actionData>
  </iact:action>
  <iact:action type="add" startTime="130277">
    <iact:property name="dataType"/>
    <iact:actionData xml:id="d23">
      <inkml:trace xmlns:inkml="http://www.w3.org/2003/InkML" xml:id="stk23" contextRef="#ctx0" brushRef="#br0">4843 13700 0,'0'0'7,"-87"16"2,-16-3 0,-30-9 1,26-8-1,16-13 2,8-8-3,17-12 2,8-8-1,16-1 0,17-4 1,17 1-1,8-1 0,8-16 1,9-9-1,24-12 0,26-16 1,40-9-1,42-8 0,50-4 1,12 16-1,4 13 0,-4 16 1,-4 17-1,-21 21 0,-25 24 0,-32 17 1,-18 21 0,-3 28-1,-13 26 1,-8 24-1,-21 5 1,-12-1-1,-21-7 0,-21-18 3,-24 1-5,-34 8 2,-49 8 1,-50 4-1,-24-16 0,-5-25 0,4-45 1,-41-46-1</inkml:trace>
    </iact:actionData>
  </iact:action>
  <iact:action type="add" startTime="147721">
    <iact:property name="dataType"/>
    <iact:actionData xml:id="d24">
      <inkml:trace xmlns:inkml="http://www.w3.org/2003/InkML" xml:id="stk24" contextRef="#ctx0" brushRef="#br0">4007 13998 0,'0'0'1,"0"0"2,0 0 6,0 0 1,0 0-1,0 0 0,0 0 0,0 0 1,0 0-1,0 0 1,0 0-1,0 0 0,0 0 0,0 0 1,0 0-1,0 0 0,41-8 1,-16 3-1,-8 1 0,8 0 1,8 4-1,0 0 1,0 0-1,0 0 0,8-4 1,1 0-2,-9 0 2,8 0-1,-8-1 1,1 1 1,-1 0-3,0 0 2,0 0-2,0 0 2,0-4 0,4-1-1,5 1 1,7 0 0,5-1-2,-4 5 1,-1 0 1,-3 4-2,-5 0 2,1 0-1,-5 0 1,0 0-2,-4 0 3,0 0-2,0 0 0,5-4 1,3 0-2,4-4 2,5-1-1,4 1 1,0 4-1,-1 4 0,1 0 1,0 4-2,0 4 3,-5 1-3,1-5 1,-13 0 0,1 0 2,-5 0-2,0 0-1,0-4 2,4 0 0,0 0-1,1 0-1,-1 0 3,0 0-2,0 4 0,5 1 0,-5-1 0,0 4 1,-4 0-2,-4-4 3,-4 1-3,4-1 2,-8 0-1,-1 0 1,1 0-1,-4 0 0,-1 0 1,1 0-1,3 1 0,14-5-1,23-9 3</inkml:trace>
    </iact:actionData>
  </iact:action>
  <iact:action type="add" startTime="149648">
    <iact:property name="dataType"/>
    <iact:actionData xml:id="d25">
      <inkml:trace xmlns:inkml="http://www.w3.org/2003/InkML" xml:id="stk25" contextRef="#ctx0" brushRef="#br0">7826 13791 0,'0'0'7,"0"0"2,0 0 0,0 0 1,0 0-1,0 0 0,0 0 1,0 0-1,0 0 1,0 0-1,0 0 0,0 0 1,0 0-1,0 0 0,0 0 0,0 0 1,0 0-1,0 0 1,0 0-1,0 0 0,0 0 1,0 0-1,0 0 0,0 0 1,58 4-1,-25 8 0,4 1 1,5-1-1,-5-3 1,4-1-1,5 0 0,7 5 1,22 3-1,12 5 2,8 0-3,-4-1 1,-4 1 1,-13-9-1,-3-3 0,-5-1 2,4-4-3,9 0 2,-1 0-2,1-4 3,0 0-3,-9 0 1,-8 0 1,-8-4-1,-5 0 1,-7 4 0,-1-4-2,5 0 2,8 0-1,3-1 1,1 1-1,0 4 0,4 0 0,0-4 1,0 0-1,-8 0 1,0 0-2,-4 0 2,-5-1-1,1 1 1,3 0-2,5 0 2,4 4-1,8 4 1,5 0 0,7 0-2,-3 5 3,-13-5-3,-13 0 2,-3 0-2,-9 0 2,0 0-1,5 1 0,3-1 1,13 4-1,13-4 1,7 0-1,1 0-1,-9 1 2,-8-1 0,-8-4-1,-9 0 1,-7 0-1,-1 4-1,0 0 3,9-4-3,7 4 3,9 0-3,5 0 2,-5 1-1,-13-5 0,-7 0 1,-13 0-1,-9 0 0,1-5 0,-17-7-1</inkml:trace>
    </iact:actionData>
  </iact:action>
  <iact:action type="add" startTime="151273">
    <iact:property name="dataType"/>
    <iact:actionData xml:id="d26">
      <inkml:trace xmlns:inkml="http://www.w3.org/2003/InkML" xml:id="stk26" contextRef="#ctx0" brushRef="#br0">14011 13857 0,'0'0'9,"0"0"-1,0 0 1,0 0 0,0 0 0,0 0 1,0 0-1,0 0 1,0 0-1,0 0 0,0 0 0,0 0 1,0 0-1,0 0 0,0 0 1,0 0-1,0 0 0,0 0 1,46 4-1,-17 5 0,12 3 0,9 5 1,8-1-1,-5 1 0,-3-1 1,-9-3-1,1-1 0,7 0 2,14 1 0,15-1-3,17 1 4,9-5-5,-17 0 4,-13-4-4,-8 1 3,-4-1-1,13 0 0,12 0 1,12 0 0,9 0-1,-9-4 0,-12 0 0,-13 0 0,-3 0 0,3 4 1,5 1-1,12-1 1,0 0-1,0-4 1,-9 0-2,-11 0 2,-13 0-1,-4 0 0,-1 0 1,5 4-1,8 0 0,9 0 1,12-4 0,8 0-2,-4 0 2,-8 0-1,-5 0 0,5 0 0,12 0 0,21 0 1,8 0-1,-12-4 1,-17 0-1,-29 0 0,-12 0 0,-13 4 1,1-4-1,12-9 0,20-20 2</inkml:trace>
    </iact:actionData>
  </iact:action>
  <iact:action type="add" startTime="152508">
    <iact:property name="dataType"/>
    <iact:actionData xml:id="d27">
      <inkml:trace xmlns:inkml="http://www.w3.org/2003/InkML" xml:id="stk27" contextRef="#ctx0" brushRef="#br0">19150 13990 0,'0'0'6,"0"0"4,0 0-1,0 0 0,0 0 1,0 0-1,0 0 0,0 0 1,0 0-1,0 0 0,0 0 1,45 16-1,-20-8 1,8 1 0,-8-1-2,8 0 2,0 1-1,5-1 1,11 0-1,13 5 0,21-1 0,20 0 3,9-7-5,-8-1 3,-13-4 0,-9 0-1,-3 0 1,-5 0-1,-7 4 0,-9 0 0,-5-4 0,-3 0 0,4 0 1,-5-4 0,1 0 0,0 0-2,-9-1 2,-4 5 0,-8 0-2,-4 0 1,-4 0 1,-5 0 2,-3 0-5,-1-4 1,5-4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6A6CB9B-DA86-4425-BB98-B518DC9E47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0D5F4D2-486A-4B16-905E-63AA5AFBFB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EB2DDD7-2B8C-487A-8864-6FF9DF58C3B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3B0B1CE-BB2E-4264-B5F5-CF6F328F53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6697C0E0-455D-43B7-BEA6-2169EC1884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AC0D50D0-34CE-4727-8E4F-6DE24BAB0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32CFEC4-81D3-4FD0-9B8A-29137C8AFA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1E82173E-B92C-475E-B1CA-AD44F35A06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3AFB7BF-217F-48EB-AB52-F6D8AAEB90FE}" type="slidenum">
              <a:rPr lang="en-US" altLang="zh-CN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75AB2317-87E9-4E05-A2FC-05439FFBEC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07D552C9-951F-41C3-8D97-55CB053D11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09004B1-737C-456D-B3C1-3E96901BD2E9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F2C8463-BAAD-4EBF-9DB8-A57DEFCDC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B7618B20-8263-43C0-9F74-377AF9395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40BB16F1-74D7-4F27-946F-A368E07FA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67EB539-B44E-464D-A48D-188141B5BD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2F2B60A1-DC57-4978-B0D5-47189C9D6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5F73F53A-2482-4D19-BA30-04E7C6411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10A0418-2331-4505-95FC-82CCFB984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23C00001-9AF9-4E90-887F-20ECA6704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A93B8B9-FB5D-4686-919C-CE134C56C2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435C1CA-F9C8-426B-B461-BA0D48AF53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909FCC78-96D1-4017-94A7-7BE6B092EF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41981432-0F4F-4C77-B086-211A72AD66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FA3122B-C33D-46C2-81A0-F5EDC29B3D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854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294CA6C-CD72-4441-AECB-AD41C43C1A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61CAD96-DBD9-4D5A-B0C9-BAB1CB30EF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407FD01-E14B-47DD-94CC-F5CEA04BA0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4DD74-10C2-4DE9-9FDF-241417A5B8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705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176D849-31EC-478A-98E9-6D39F57CBB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0181A76-080C-464C-9775-80074D984A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79A99E7-5DB2-484D-A344-32F448F1C0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73D33-D612-41B7-AF77-0E8A556F02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5175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ABB1835-505F-4D41-BF86-DE61057A9F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ADB707F-C6DC-4461-AF7C-A70448EFBD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B3D8BC5-C7D7-4CD2-8BA9-4D413D240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38F8C-9FD6-47D0-BBFE-4A1078C87F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638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831771D-7CA0-48F5-9077-0B2891C54D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BC829C6-BBFB-4B6F-B342-0690C0B396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18C8037-99DE-4C0A-9A14-74CC758294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805F5-CF65-4A7E-836E-27E1161551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810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E837F33-18BE-4810-8758-F3DA61571A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B618514-17E1-415F-A587-08BA213E0F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7567FDE-CC73-44EE-89EF-2E102A8C75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A90C0-B95D-4E7D-B90B-F82D3C1417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29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9ADDD56-4C05-4126-A6EA-7C1B628578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1CF07BD-0BB7-4836-8E0A-FBA108CFDD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1A030CC-176D-42D6-AF15-E09E22D224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BE602C-95D0-445B-BAD0-995FAD85EB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395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C9DD0FBE-28DA-4988-943C-B91F313115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DE08E0A-F406-425F-AF2F-773217F580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32BE44B-5914-487D-A1EB-B501875EE0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45557-B4B8-46AB-9175-35E3CCFD04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946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5D4C650B-7099-453B-AF90-62C6EDCE00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5FBFE9C2-27FB-4E2A-86E1-5E1654B153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FA1B8055-3AD6-434E-A4C8-ABA88DD130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5282B-9634-487D-B106-040A0040EB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85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8CCDC80-19D1-4024-AD50-F7D817A4C8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DCBBFC6-7D06-4B0F-AAB9-FE37884D52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BA3612E-8282-428E-960D-9944D210D7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10A44-E349-4EA0-AED1-017AE95815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326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703DA07-C47E-46E1-B7ED-F95BFF2CC7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031941F-B319-4D78-AA75-85D3CF99E2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1518077-9DBB-486E-940C-1419D04EA1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5A565-3D21-47D2-A8D4-A5710830B4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689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8964C-DFED-4A1E-8CD2-3E8BD777AA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471CB21-CEDD-4C56-9367-FF8CDBBAED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ADA1D1-B942-4B96-8EC6-F30B4108D0B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906D3ED-6463-47AC-8064-CDD619CCC9C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C90DB48-A8C3-40E9-80AE-061DC3BCA13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2912354-8BB6-4813-9F03-1816E043FD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E628D2D-B203-479F-AED7-50A002FA63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581C0F4A-95C3-403B-8216-4F7A13DEA5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BD42BBBF-935B-43DF-9A46-D83BF25E9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780940C4-74BA-4B7D-96AB-F910EB5BC7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83329FF-1A90-43B3-B7A3-45E1C1B01E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8BEA365-6B16-4C3A-A282-36FCFA1C07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B454EE7-2D6D-4EFC-9EE4-529C1854F9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10.m4a"/><Relationship Id="rId7" Type="http://schemas.microsoft.com/office/2011/relationships/inkAction" Target="../ink/inkAction8.xml"/><Relationship Id="rId2" Type="http://schemas.microsoft.com/office/2007/relationships/media" Target="../media/media10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11/relationships/inkAction" Target="../ink/inkAction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microsoft.com/office/2011/relationships/inkAction" Target="../ink/inkAction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microsoft.com/office/2011/relationships/inkAction" Target="../ink/inkAction2.xml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microsoft.com/office/2011/relationships/inkAction" Target="../ink/inkAction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microsoft.com/office/2011/relationships/inkAction" Target="../ink/inkAction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8.m4a"/><Relationship Id="rId7" Type="http://schemas.microsoft.com/office/2011/relationships/inkAction" Target="../ink/inkAction6.xml"/><Relationship Id="rId2" Type="http://schemas.microsoft.com/office/2007/relationships/media" Target="../media/media8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9.m4a"/><Relationship Id="rId7" Type="http://schemas.microsoft.com/office/2011/relationships/inkAction" Target="../ink/inkAction7.xml"/><Relationship Id="rId2" Type="http://schemas.microsoft.com/office/2007/relationships/media" Target="../media/media9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3A1E16D-B374-4BAE-95BD-2B12E3EB0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743200"/>
            <a:ext cx="7793037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第二章  一个简单的编译器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7229719-84A6-4186-B082-DA92CCDEF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74"/>
    </mc:Choice>
    <mc:Fallback>
      <p:transition spd="slow" advTm="70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484F039-8A10-477B-A7C4-67844084C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四元式定义上下文无法文法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8CC259B-C872-4334-AD14-9C7D68BAD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zh-CN" sz="2800"/>
              <a:t>(V</a:t>
            </a:r>
            <a:r>
              <a:rPr lang="en-US" altLang="zh-CN" sz="2800" baseline="-25000"/>
              <a:t>T</a:t>
            </a:r>
            <a:r>
              <a:rPr lang="en-US" altLang="zh-CN" sz="2800"/>
              <a:t>, V</a:t>
            </a:r>
            <a:r>
              <a:rPr lang="en-US" altLang="zh-CN" sz="2800" baseline="-25000"/>
              <a:t>N</a:t>
            </a:r>
            <a:r>
              <a:rPr lang="en-US" altLang="zh-CN" sz="2800"/>
              <a:t>, S, </a:t>
            </a:r>
            <a:r>
              <a:rPr lang="en-US" altLang="zh-CN" sz="2800">
                <a:latin typeface="Monotype Corsiva" panose="03010101010201010101" pitchFamily="66" charset="0"/>
                <a:ea typeface="Batang" panose="02030600000101010101" pitchFamily="18" charset="-127"/>
              </a:rPr>
              <a:t>P</a:t>
            </a:r>
            <a:r>
              <a:rPr lang="en-US" altLang="zh-CN" sz="2800"/>
              <a:t>)</a:t>
            </a:r>
          </a:p>
          <a:p>
            <a:pPr eaLnBrk="1" hangingPunct="1"/>
            <a:r>
              <a:rPr lang="en-US" altLang="zh-CN" sz="2800">
                <a:solidFill>
                  <a:srgbClr val="FF3300"/>
                </a:solidFill>
              </a:rPr>
              <a:t>V</a:t>
            </a:r>
            <a:r>
              <a:rPr lang="en-US" altLang="zh-CN" sz="2800" baseline="-25000">
                <a:solidFill>
                  <a:srgbClr val="FF3300"/>
                </a:solidFill>
              </a:rPr>
              <a:t>T</a:t>
            </a:r>
            <a:r>
              <a:rPr lang="zh-CN" altLang="en-US" sz="2800"/>
              <a:t>：非空有限集，终结符号集合</a:t>
            </a:r>
          </a:p>
          <a:p>
            <a:pPr eaLnBrk="1" hangingPunct="1"/>
            <a:r>
              <a:rPr lang="en-US" altLang="zh-CN" sz="2800">
                <a:solidFill>
                  <a:srgbClr val="FF3300"/>
                </a:solidFill>
              </a:rPr>
              <a:t>V</a:t>
            </a:r>
            <a:r>
              <a:rPr lang="en-US" altLang="zh-CN" sz="2800" baseline="-25000">
                <a:solidFill>
                  <a:srgbClr val="FF3300"/>
                </a:solidFill>
              </a:rPr>
              <a:t>N</a:t>
            </a:r>
            <a:r>
              <a:rPr lang="zh-CN" altLang="en-US" sz="2800"/>
              <a:t>：非空有限集，非终结符号集合</a:t>
            </a:r>
          </a:p>
          <a:p>
            <a:pPr eaLnBrk="1" hangingPunct="1"/>
            <a:r>
              <a:rPr lang="en-US" altLang="zh-CN" sz="2800">
                <a:solidFill>
                  <a:srgbClr val="FF3300"/>
                </a:solidFill>
              </a:rPr>
              <a:t>S</a:t>
            </a:r>
            <a:r>
              <a:rPr lang="zh-CN" altLang="en-US" sz="2800"/>
              <a:t>：开始符号</a:t>
            </a:r>
          </a:p>
          <a:p>
            <a:pPr eaLnBrk="1" hangingPunct="1"/>
            <a:r>
              <a:rPr lang="en-US" altLang="zh-CN" sz="2800">
                <a:solidFill>
                  <a:srgbClr val="FF3300"/>
                </a:solidFill>
                <a:latin typeface="Monotype Corsiva" panose="03010101010201010101" pitchFamily="66" charset="0"/>
                <a:ea typeface="Batang" panose="02030600000101010101" pitchFamily="18" charset="-127"/>
              </a:rPr>
              <a:t>P</a:t>
            </a:r>
            <a:r>
              <a:rPr lang="en-US" altLang="zh-CN" sz="2800"/>
              <a:t> </a:t>
            </a:r>
            <a:r>
              <a:rPr lang="zh-CN" altLang="en-US" sz="2800"/>
              <a:t>：产生式集合（有限集）</a:t>
            </a:r>
            <a:br>
              <a:rPr lang="zh-CN" altLang="en-US" sz="2800"/>
            </a:br>
            <a:r>
              <a:rPr lang="zh-CN" altLang="en-US" sz="2800"/>
              <a:t>每个产生式形式</a:t>
            </a:r>
            <a:r>
              <a:rPr lang="en-US" altLang="zh-CN" sz="2800"/>
              <a:t>A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kumimoji="0" lang="zh-CN" altLang="en-US" sz="2800">
                <a:latin typeface="宋体" panose="02010600030101010101" pitchFamily="2" charset="-122"/>
                <a:sym typeface="Symbol" panose="05050102010706020507" pitchFamily="18" charset="2"/>
              </a:rPr>
              <a:t>，其中</a:t>
            </a:r>
            <a:br>
              <a:rPr kumimoji="0" lang="zh-CN" altLang="en-US" sz="2800">
                <a:latin typeface="宋体" panose="02010600030101010101" pitchFamily="2" charset="-122"/>
                <a:sym typeface="Symbol" panose="05050102010706020507" pitchFamily="18" charset="2"/>
              </a:rPr>
            </a:br>
            <a:br>
              <a:rPr kumimoji="0" lang="zh-CN" altLang="en-US" sz="2800">
                <a:latin typeface="宋体" panose="02010600030101010101" pitchFamily="2" charset="-122"/>
                <a:sym typeface="Symbol" panose="05050102010706020507" pitchFamily="18" charset="2"/>
              </a:rPr>
            </a:br>
            <a:r>
              <a:rPr kumimoji="0" lang="zh-CN" altLang="en-US" sz="2800">
                <a:latin typeface="宋体" panose="02010600030101010101" pitchFamily="2" charset="-122"/>
                <a:sym typeface="Symbol" panose="05050102010706020507" pitchFamily="18" charset="2"/>
              </a:rPr>
              <a:t>关于</a:t>
            </a:r>
            <a:r>
              <a:rPr kumimoji="0" lang="en-US" altLang="zh-CN" sz="2800">
                <a:sym typeface="Symbol" panose="05050102010706020507" pitchFamily="18" charset="2"/>
              </a:rPr>
              <a:t>A</a:t>
            </a:r>
            <a:r>
              <a:rPr kumimoji="0" lang="zh-CN" altLang="en-US" sz="2800">
                <a:latin typeface="宋体" panose="02010600030101010101" pitchFamily="2" charset="-122"/>
                <a:sym typeface="Symbol" panose="05050102010706020507" pitchFamily="18" charset="2"/>
              </a:rPr>
              <a:t>的产生式</a:t>
            </a:r>
            <a:br>
              <a:rPr kumimoji="0" lang="zh-CN" altLang="en-US" sz="2800">
                <a:latin typeface="宋体" panose="02010600030101010101" pitchFamily="2" charset="-122"/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S</a:t>
            </a:r>
            <a:r>
              <a:rPr kumimoji="0" lang="zh-CN" altLang="en-US" sz="2800">
                <a:sym typeface="Symbol" panose="05050102010706020507" pitchFamily="18" charset="2"/>
              </a:rPr>
              <a:t>至少在某个产生式左部出现一次</a:t>
            </a:r>
          </a:p>
        </p:txBody>
      </p:sp>
      <p:graphicFrame>
        <p:nvGraphicFramePr>
          <p:cNvPr id="15364" name="Object 4">
            <a:extLst>
              <a:ext uri="{FF2B5EF4-FFF2-40B4-BE49-F238E27FC236}">
                <a16:creationId xmlns:a16="http://schemas.microsoft.com/office/drawing/2014/main" id="{302FC2ED-31E1-4C9F-9AB4-7608EDDF81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205288"/>
          <a:ext cx="34290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5" imgW="1384300" imgH="241300" progId="Equation.3">
                  <p:embed/>
                </p:oleObj>
              </mc:Choice>
              <mc:Fallback>
                <p:oleObj name="Equation" r:id="rId5" imgW="13843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205288"/>
                        <a:ext cx="342900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D356449-6722-477D-B2D0-BBF88B9C5A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9040" y="1874880"/>
              <a:ext cx="6177240" cy="3142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D356449-6722-477D-B2D0-BBF88B9C5A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9680" y="1865520"/>
                <a:ext cx="6195960" cy="3161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5887675-A89E-49A5-96FA-7D36017A9D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003"/>
    </mc:Choice>
    <mc:Fallback>
      <p:transition spd="slow" advTm="237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2C96846-FACF-4D18-BD3C-658D840CE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2.1  </a:t>
            </a:r>
            <a:r>
              <a:rPr lang="zh-CN" altLang="en-US"/>
              <a:t>符号约定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A23E701-51A4-4AE3-A907-18DF51C56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772400" cy="5105400"/>
          </a:xfrm>
        </p:spPr>
        <p:txBody>
          <a:bodyPr/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i="1"/>
              <a:t>    expr</a:t>
            </a:r>
            <a:r>
              <a:rPr kumimoji="0" lang="en-US" altLang="zh-CN" sz="2800"/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/>
              <a:t> </a:t>
            </a:r>
            <a:r>
              <a:rPr kumimoji="0" lang="en-US" altLang="zh-CN" sz="2800" i="1">
                <a:sym typeface="Math1" pitchFamily="2" charset="2"/>
              </a:rPr>
              <a:t>expr + digit</a:t>
            </a:r>
            <a:br>
              <a:rPr kumimoji="0" lang="en-US" altLang="zh-CN" sz="2800" i="1">
                <a:sym typeface="Math1" pitchFamily="2" charset="2"/>
              </a:rPr>
            </a:br>
            <a:r>
              <a:rPr kumimoji="0" lang="en-US" altLang="zh-CN" sz="2800" i="1">
                <a:sym typeface="Math1" pitchFamily="2" charset="2"/>
              </a:rPr>
              <a:t>expr</a:t>
            </a:r>
            <a:r>
              <a:rPr kumimoji="0" lang="en-US" altLang="zh-CN" sz="2800">
                <a:sym typeface="Math1" pitchFamily="2" charset="2"/>
              </a:rPr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>
                <a:sym typeface="Math1" pitchFamily="2" charset="2"/>
              </a:rPr>
              <a:t> </a:t>
            </a:r>
            <a:r>
              <a:rPr kumimoji="0" lang="en-US" altLang="zh-CN" sz="2800" i="1">
                <a:sym typeface="Math1" pitchFamily="2" charset="2"/>
              </a:rPr>
              <a:t>expr – digit</a:t>
            </a:r>
            <a:br>
              <a:rPr kumimoji="0" lang="en-US" altLang="zh-CN" sz="2800" i="1">
                <a:sym typeface="Math1" pitchFamily="2" charset="2"/>
              </a:rPr>
            </a:br>
            <a:r>
              <a:rPr kumimoji="0" lang="en-US" altLang="zh-CN" sz="2800" i="1">
                <a:sym typeface="Math1" pitchFamily="2" charset="2"/>
              </a:rPr>
              <a:t>expr</a:t>
            </a:r>
            <a:r>
              <a:rPr kumimoji="0" lang="en-US" altLang="zh-CN" sz="2800">
                <a:sym typeface="Math1" pitchFamily="2" charset="2"/>
              </a:rPr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>
                <a:sym typeface="Math1" pitchFamily="2" charset="2"/>
              </a:rPr>
              <a:t> </a:t>
            </a:r>
            <a:r>
              <a:rPr kumimoji="0" lang="en-US" altLang="zh-CN" sz="2800" i="1">
                <a:sym typeface="Math1" pitchFamily="2" charset="2"/>
              </a:rPr>
              <a:t>digit</a:t>
            </a:r>
            <a:br>
              <a:rPr kumimoji="0" lang="en-US" altLang="zh-CN" sz="2800" i="1">
                <a:sym typeface="Math1" pitchFamily="2" charset="2"/>
              </a:rPr>
            </a:br>
            <a:r>
              <a:rPr kumimoji="0" lang="en-US" altLang="zh-CN" sz="2800" i="1">
                <a:sym typeface="Math1" pitchFamily="2" charset="2"/>
              </a:rPr>
              <a:t>digit</a:t>
            </a:r>
            <a:r>
              <a:rPr kumimoji="0" lang="en-US" altLang="zh-CN" sz="2800">
                <a:sym typeface="Math1" pitchFamily="2" charset="2"/>
              </a:rPr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 b="1">
                <a:sym typeface="Math1" pitchFamily="2" charset="2"/>
              </a:rPr>
              <a:t> </a:t>
            </a:r>
            <a:r>
              <a:rPr kumimoji="0" lang="en-US" altLang="zh-CN" sz="2800">
                <a:sym typeface="Math1" pitchFamily="2" charset="2"/>
              </a:rPr>
              <a:t>0 | 1 | 2 | 3 | 4 | 5 | 6 | 7 | 8 | 9</a:t>
            </a:r>
            <a:endParaRPr lang="en-US" altLang="zh-CN" sz="2800"/>
          </a:p>
          <a:p>
            <a:pPr eaLnBrk="1" hangingPunct="1"/>
            <a:r>
              <a:rPr lang="zh-CN" altLang="en-US" sz="2800"/>
              <a:t>数字、运算符、</a:t>
            </a:r>
            <a:r>
              <a:rPr lang="zh-CN" altLang="en-US" sz="2800" b="1">
                <a:ea typeface="黑体" panose="02010609060101010101" pitchFamily="49" charset="-122"/>
              </a:rPr>
              <a:t>黑体字符串</a:t>
            </a:r>
            <a:r>
              <a:rPr lang="en-US" altLang="zh-CN" sz="2800">
                <a:latin typeface="Tahoma" panose="020B0604030504040204" pitchFamily="34" charset="0"/>
              </a:rPr>
              <a:t>——</a:t>
            </a:r>
            <a:r>
              <a:rPr lang="zh-CN" altLang="en-US" sz="2800"/>
              <a:t>终结符</a:t>
            </a:r>
          </a:p>
          <a:p>
            <a:pPr eaLnBrk="1" hangingPunct="1"/>
            <a:r>
              <a:rPr lang="zh-CN" altLang="en-US" sz="2800" i="1"/>
              <a:t>斜体字符串</a:t>
            </a:r>
            <a:r>
              <a:rPr lang="en-US" altLang="zh-CN" sz="2800">
                <a:latin typeface="Tahoma" panose="020B0604030504040204" pitchFamily="34" charset="0"/>
              </a:rPr>
              <a:t>——</a:t>
            </a:r>
            <a:r>
              <a:rPr lang="zh-CN" altLang="en-US" sz="2800"/>
              <a:t>非终结符</a:t>
            </a:r>
          </a:p>
          <a:p>
            <a:pPr eaLnBrk="1" hangingPunct="1"/>
            <a:r>
              <a:rPr lang="zh-CN" altLang="en-US" sz="2800"/>
              <a:t>左部相同可合并，</a:t>
            </a:r>
            <a:r>
              <a:rPr lang="zh-CN" altLang="en-US" sz="2800">
                <a:latin typeface="Tahoma" panose="020B0604030504040204" pitchFamily="34" charset="0"/>
              </a:rPr>
              <a:t>‘</a:t>
            </a:r>
            <a:r>
              <a:rPr lang="en-US" altLang="zh-CN" sz="2800"/>
              <a:t>|</a:t>
            </a:r>
            <a:r>
              <a:rPr lang="en-US" altLang="zh-CN" sz="2800">
                <a:latin typeface="Tahoma" panose="020B0604030504040204" pitchFamily="34" charset="0"/>
              </a:rPr>
              <a:t>’——“</a:t>
            </a:r>
            <a:r>
              <a:rPr lang="zh-CN" altLang="en-US" sz="2800"/>
              <a:t>或</a:t>
            </a:r>
            <a:r>
              <a:rPr lang="zh-CN" altLang="en-US" sz="2800">
                <a:latin typeface="Tahoma" panose="020B0604030504040204" pitchFamily="34" charset="0"/>
              </a:rPr>
              <a:t>”</a:t>
            </a:r>
            <a:r>
              <a:rPr lang="zh-CN" altLang="en-US" sz="2800"/>
              <a:t>的意思</a:t>
            </a:r>
            <a:br>
              <a:rPr lang="zh-CN" altLang="en-US" sz="2800"/>
            </a:br>
            <a:r>
              <a:rPr kumimoji="0" lang="en-US" altLang="zh-CN" sz="2800" i="1">
                <a:sym typeface="Math1" pitchFamily="2" charset="2"/>
              </a:rPr>
              <a:t>expr 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 i="1">
                <a:sym typeface="Math1" pitchFamily="2" charset="2"/>
              </a:rPr>
              <a:t> expr + digit |  expr - digit | digit</a:t>
            </a:r>
            <a:r>
              <a:rPr kumimoji="0" lang="en-US" altLang="zh-CN" sz="2800">
                <a:sym typeface="Math1" pitchFamily="2" charset="2"/>
              </a:rPr>
              <a:t> </a:t>
            </a:r>
            <a:br>
              <a:rPr kumimoji="0" lang="en-US" altLang="zh-CN" sz="2800">
                <a:sym typeface="Math1" pitchFamily="2" charset="2"/>
              </a:rPr>
            </a:br>
            <a:r>
              <a:rPr kumimoji="0" lang="zh-CN" altLang="en-US" sz="2800" b="1">
                <a:solidFill>
                  <a:srgbClr val="3333CC"/>
                </a:solidFill>
                <a:ea typeface="黑体" panose="02010609060101010101" pitchFamily="49" charset="-122"/>
                <a:sym typeface="Math1" pitchFamily="2" charset="2"/>
              </a:rPr>
              <a:t>候选式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1A2C17C-D010-440F-9A5E-7DC2D7C6C4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2520" y="1120680"/>
              <a:ext cx="6068520" cy="4021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1A2C17C-D010-440F-9A5E-7DC2D7C6C4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160" y="1111320"/>
                <a:ext cx="6087240" cy="4040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C0E04DD-9692-4042-BA05-E22A14903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27"/>
    </mc:Choice>
    <mc:Fallback>
      <p:transition spd="slow" advTm="156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888B80E-CC5A-48E5-AAC8-C9F3CFA44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>
                <a:solidFill>
                  <a:schemeClr val="tx2"/>
                </a:solidFill>
              </a:rPr>
              <a:t>CFG</a:t>
            </a:r>
            <a:r>
              <a:rPr lang="zh-CN" altLang="en-US" sz="4400">
                <a:solidFill>
                  <a:schemeClr val="tx2"/>
                </a:solidFill>
              </a:rPr>
              <a:t>的设计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DAA1B8DF-7D52-4FA5-B086-AC5C852F3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295400"/>
            <a:ext cx="7772400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/>
            </a:pPr>
            <a:r>
              <a:rPr lang="zh-CN" altLang="en-US" dirty="0">
                <a:ea typeface="宋体" pitchFamily="2" charset="-122"/>
                <a:sym typeface="Symbol" pitchFamily="18" charset="2"/>
              </a:rPr>
              <a:t>首先是“</a:t>
            </a:r>
            <a:r>
              <a:rPr lang="zh-CN" altLang="en-US" dirty="0">
                <a:solidFill>
                  <a:schemeClr val="hlink"/>
                </a:solidFill>
                <a:ea typeface="黑体" pitchFamily="2" charset="-122"/>
                <a:sym typeface="Symbol" pitchFamily="18" charset="2"/>
              </a:rPr>
              <a:t>人会做</a:t>
            </a:r>
            <a:r>
              <a:rPr lang="zh-CN" altLang="en-US" dirty="0">
                <a:ea typeface="宋体" pitchFamily="2" charset="-122"/>
                <a:sym typeface="Symbol" pitchFamily="18" charset="2"/>
              </a:rPr>
              <a:t>”</a:t>
            </a:r>
            <a:endParaRPr lang="en-US" altLang="zh-CN" dirty="0">
              <a:ea typeface="宋体" pitchFamily="2" charset="-122"/>
              <a:sym typeface="Symbol" pitchFamily="18" charset="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chemeClr val="folHlink"/>
                </a:solidFill>
                <a:latin typeface="+mn-lt"/>
                <a:ea typeface="+mn-ea"/>
                <a:sym typeface="Symbol" pitchFamily="18" charset="2"/>
              </a:rPr>
              <a:t>我们自己先把语法概念“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什么模样</a:t>
            </a:r>
            <a:r>
              <a:rPr lang="zh-CN" altLang="en-US" sz="2400" dirty="0">
                <a:solidFill>
                  <a:schemeClr val="folHlink"/>
                </a:solidFill>
                <a:latin typeface="+mn-lt"/>
                <a:ea typeface="+mn-ea"/>
                <a:sym typeface="Symbol" pitchFamily="18" charset="2"/>
              </a:rPr>
              <a:t>”搞清楚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/>
            </a:pPr>
            <a:r>
              <a:rPr lang="zh-CN" altLang="en-US" dirty="0">
                <a:ea typeface="宋体" pitchFamily="2" charset="-122"/>
                <a:sym typeface="Symbol" pitchFamily="18" charset="2"/>
              </a:rPr>
              <a:t>然后是“</a:t>
            </a:r>
            <a:r>
              <a:rPr lang="zh-CN" altLang="en-US" dirty="0">
                <a:solidFill>
                  <a:schemeClr val="hlink"/>
                </a:solidFill>
                <a:ea typeface="黑体" pitchFamily="2" charset="-122"/>
                <a:sym typeface="Symbol" pitchFamily="18" charset="2"/>
              </a:rPr>
              <a:t>让计算机会做</a:t>
            </a:r>
            <a:r>
              <a:rPr lang="zh-CN" altLang="en-US" dirty="0">
                <a:ea typeface="宋体" pitchFamily="2" charset="-122"/>
                <a:sym typeface="Symbol" pitchFamily="18" charset="2"/>
              </a:rPr>
              <a:t>”</a:t>
            </a:r>
            <a:r>
              <a:rPr lang="en-US" altLang="zh-CN" dirty="0">
                <a:ea typeface="宋体" pitchFamily="2" charset="-122"/>
                <a:sym typeface="Symbol" pitchFamily="18" charset="2"/>
              </a:rPr>
              <a:t>——</a:t>
            </a:r>
            <a:r>
              <a:rPr lang="zh-CN" altLang="en-US" dirty="0">
                <a:solidFill>
                  <a:schemeClr val="hlink"/>
                </a:solidFill>
                <a:ea typeface="黑体" pitchFamily="2" charset="-122"/>
                <a:sym typeface="Symbol" pitchFamily="18" charset="2"/>
              </a:rPr>
              <a:t>符号化</a:t>
            </a:r>
            <a:endParaRPr lang="en-US" altLang="zh-CN" dirty="0">
              <a:solidFill>
                <a:schemeClr val="hlink"/>
              </a:solidFill>
              <a:ea typeface="黑体" pitchFamily="2" charset="-122"/>
              <a:sym typeface="Symbol" pitchFamily="18" charset="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chemeClr val="folHlink"/>
                </a:solidFill>
                <a:latin typeface="+mn-lt"/>
                <a:ea typeface="+mn-ea"/>
                <a:sym typeface="Symbol" pitchFamily="18" charset="2"/>
              </a:rPr>
              <a:t>为这个语法概念起个名字，“模样”中的其他语法概念、单词也都有相应的</a:t>
            </a:r>
            <a:r>
              <a:rPr lang="zh-CN" altLang="en-US" sz="2400" dirty="0">
                <a:solidFill>
                  <a:schemeClr val="hlink"/>
                </a:solidFill>
                <a:ea typeface="黑体" pitchFamily="2" charset="-122"/>
                <a:sym typeface="Symbol" pitchFamily="18" charset="2"/>
              </a:rPr>
              <a:t>名字</a:t>
            </a:r>
            <a:endParaRPr lang="zh-CN" altLang="en-US" dirty="0">
              <a:solidFill>
                <a:schemeClr val="hlink"/>
              </a:solidFill>
              <a:ea typeface="黑体" pitchFamily="2" charset="-122"/>
              <a:sym typeface="Symbol" pitchFamily="18" charset="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chemeClr val="folHlink"/>
                </a:solidFill>
                <a:latin typeface="+mn-lt"/>
                <a:ea typeface="+mn-ea"/>
                <a:sym typeface="Symbol" pitchFamily="18" charset="2"/>
              </a:rPr>
              <a:t>将语法概念放在产生式左部</a:t>
            </a:r>
            <a:br>
              <a:rPr lang="zh-CN" altLang="en-US" sz="2400" dirty="0">
                <a:solidFill>
                  <a:schemeClr val="folHlink"/>
                </a:solidFill>
                <a:latin typeface="+mn-lt"/>
                <a:ea typeface="+mn-ea"/>
                <a:sym typeface="Symbol" pitchFamily="18" charset="2"/>
              </a:rPr>
            </a:br>
            <a:r>
              <a:rPr lang="zh-CN" altLang="en-US" sz="2400" dirty="0">
                <a:solidFill>
                  <a:schemeClr val="folHlink"/>
                </a:solidFill>
                <a:latin typeface="+mn-lt"/>
                <a:ea typeface="+mn-ea"/>
                <a:sym typeface="Symbol" pitchFamily="18" charset="2"/>
              </a:rPr>
              <a:t>“模样”放在产生式右部</a:t>
            </a:r>
            <a:br>
              <a:rPr lang="zh-CN" altLang="en-US" sz="2400" dirty="0">
                <a:solidFill>
                  <a:schemeClr val="folHlink"/>
                </a:solidFill>
                <a:latin typeface="+mn-lt"/>
                <a:ea typeface="+mn-ea"/>
                <a:sym typeface="Symbol" pitchFamily="18" charset="2"/>
              </a:rPr>
            </a:br>
            <a:r>
              <a:rPr lang="zh-CN" altLang="en-US" sz="2400" dirty="0">
                <a:solidFill>
                  <a:schemeClr val="folHlink"/>
                </a:solidFill>
                <a:latin typeface="+mn-lt"/>
                <a:ea typeface="+mn-ea"/>
                <a:sym typeface="Symbol" pitchFamily="18" charset="2"/>
              </a:rPr>
              <a:t>都是用名字替换掉语法概念和单词</a:t>
            </a:r>
            <a:r>
              <a:rPr lang="en-US" altLang="zh-CN" sz="2400" dirty="0">
                <a:solidFill>
                  <a:schemeClr val="folHlink"/>
                </a:solidFill>
                <a:latin typeface="+mn-lt"/>
                <a:ea typeface="+mn-ea"/>
                <a:sym typeface="Symbol" pitchFamily="18" charset="2"/>
              </a:rPr>
              <a:t>——</a:t>
            </a:r>
            <a:endParaRPr lang="zh-CN" altLang="en-US" sz="2400" dirty="0">
              <a:solidFill>
                <a:schemeClr val="folHlink"/>
              </a:solidFill>
              <a:latin typeface="+mn-lt"/>
              <a:ea typeface="+mn-ea"/>
              <a:sym typeface="Symbol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FA5B892-7AED-4685-9D42-5785636796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52720" y="590040"/>
              <a:ext cx="4123440" cy="1739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FA5B892-7AED-4685-9D42-5785636796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3360" y="580680"/>
                <a:ext cx="4142160" cy="175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D630777-D076-4911-AFFD-DE04B336F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121"/>
    </mc:Choice>
    <mc:Fallback>
      <p:transition spd="slow" advTm="292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BD4B537-6F1F-4D22-829C-449B5D8DE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>
                <a:solidFill>
                  <a:schemeClr val="tx2"/>
                </a:solidFill>
              </a:rPr>
              <a:t>预习作业</a:t>
            </a:r>
            <a:r>
              <a:rPr lang="en-US" altLang="zh-CN" sz="4400">
                <a:solidFill>
                  <a:schemeClr val="tx2"/>
                </a:solidFill>
              </a:rPr>
              <a:t>——CFG</a:t>
            </a:r>
            <a:r>
              <a:rPr lang="zh-CN" altLang="en-US" sz="4400">
                <a:solidFill>
                  <a:schemeClr val="tx2"/>
                </a:solidFill>
              </a:rPr>
              <a:t>设计练习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4FA94C4-3CF1-4909-809F-C1928D474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295400"/>
            <a:ext cx="7772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设计产生式描述</a:t>
            </a:r>
            <a:r>
              <a:rPr lang="en-US" altLang="zh-CN" sz="2400" dirty="0"/>
              <a:t>while</a:t>
            </a:r>
            <a:r>
              <a:rPr lang="zh-CN" altLang="en-US" sz="2400" dirty="0"/>
              <a:t>语句</a:t>
            </a:r>
            <a:br>
              <a:rPr lang="en-US" altLang="zh-CN" sz="2400" dirty="0"/>
            </a:br>
            <a:r>
              <a:rPr lang="en-US" altLang="zh-CN" sz="2400" b="1" dirty="0"/>
              <a:t>while</a:t>
            </a:r>
            <a:r>
              <a:rPr lang="en-US" altLang="zh-CN" sz="2400" dirty="0"/>
              <a:t> (expression) statement</a:t>
            </a:r>
            <a:br>
              <a:rPr lang="en-US" altLang="zh-CN" sz="2400" dirty="0"/>
            </a:br>
            <a:br>
              <a:rPr lang="en-US" altLang="zh-CN" sz="2400" dirty="0"/>
            </a:br>
            <a:endParaRPr kumimoji="0" lang="en-US" altLang="zh-CN" sz="2400" i="1" dirty="0">
              <a:sym typeface="Symbol" panose="05050102010706020507" pitchFamily="18" charset="2"/>
            </a:endParaRPr>
          </a:p>
          <a:p>
            <a:pPr eaLnBrk="1" hangingPunct="1">
              <a:spcAft>
                <a:spcPct val="40000"/>
              </a:spcAft>
              <a:defRPr/>
            </a:pPr>
            <a:r>
              <a:rPr kumimoji="0" lang="zh-CN" altLang="en-US" sz="2400" dirty="0">
                <a:sym typeface="Symbol" panose="05050102010706020507" pitchFamily="18" charset="2"/>
              </a:rPr>
              <a:t>设计产生式描述</a:t>
            </a:r>
            <a:r>
              <a:rPr kumimoji="0" lang="en-US" altLang="zh-CN" sz="2400" dirty="0">
                <a:sym typeface="Symbol" panose="05050102010706020507" pitchFamily="18" charset="2"/>
              </a:rPr>
              <a:t>for</a:t>
            </a:r>
            <a:r>
              <a:rPr kumimoji="0" lang="zh-CN" altLang="en-US" sz="2400">
                <a:sym typeface="Symbol" panose="05050102010706020507" pitchFamily="18" charset="2"/>
              </a:rPr>
              <a:t>语句</a:t>
            </a:r>
            <a:br>
              <a:rPr kumimoji="0" lang="en-US" altLang="zh-CN" sz="2400" b="1">
                <a:sym typeface="Symbol" panose="05050102010706020507" pitchFamily="18" charset="2"/>
              </a:rPr>
            </a:br>
            <a:r>
              <a:rPr kumimoji="0" lang="en-US" altLang="zh-CN" sz="2400" b="1" dirty="0" err="1">
                <a:sym typeface="Symbol" panose="05050102010706020507" pitchFamily="18" charset="2"/>
              </a:rPr>
              <a:t>for</a:t>
            </a:r>
            <a:r>
              <a:rPr kumimoji="0" lang="en-US" altLang="zh-CN" sz="2400" dirty="0">
                <a:sym typeface="Symbol" panose="05050102010706020507" pitchFamily="18" charset="2"/>
              </a:rPr>
              <a:t> (expression</a:t>
            </a:r>
            <a:r>
              <a:rPr kumimoji="0" lang="en-US" altLang="zh-CN" sz="2400" baseline="-25000" dirty="0">
                <a:sym typeface="Symbol" panose="05050102010706020507" pitchFamily="18" charset="2"/>
              </a:rPr>
              <a:t>1</a:t>
            </a:r>
            <a:r>
              <a:rPr kumimoji="0" lang="en-US" altLang="zh-CN" sz="2400" dirty="0">
                <a:sym typeface="Symbol" panose="05050102010706020507" pitchFamily="18" charset="2"/>
              </a:rPr>
              <a:t>; expression</a:t>
            </a:r>
            <a:r>
              <a:rPr kumimoji="0" lang="en-US" altLang="zh-CN" sz="2400" baseline="-25000" dirty="0">
                <a:sym typeface="Symbol" panose="05050102010706020507" pitchFamily="18" charset="2"/>
              </a:rPr>
              <a:t>2</a:t>
            </a:r>
            <a:r>
              <a:rPr kumimoji="0" lang="en-US" altLang="zh-CN" sz="2400" dirty="0">
                <a:sym typeface="Symbol" panose="05050102010706020507" pitchFamily="18" charset="2"/>
              </a:rPr>
              <a:t>; expression</a:t>
            </a:r>
            <a:r>
              <a:rPr kumimoji="0" lang="en-US" altLang="zh-CN" sz="2400" baseline="-25000" dirty="0">
                <a:sym typeface="Symbol" panose="05050102010706020507" pitchFamily="18" charset="2"/>
              </a:rPr>
              <a:t>3</a:t>
            </a:r>
            <a:r>
              <a:rPr kumimoji="0" lang="en-US" altLang="zh-CN" sz="2400" dirty="0">
                <a:sym typeface="Symbol" panose="05050102010706020507" pitchFamily="18" charset="2"/>
              </a:rPr>
              <a:t>)</a:t>
            </a:r>
            <a:br>
              <a:rPr kumimoji="0" lang="en-US" altLang="zh-CN" sz="2400" dirty="0">
                <a:sym typeface="Symbol" panose="05050102010706020507" pitchFamily="18" charset="2"/>
              </a:rPr>
            </a:br>
            <a:r>
              <a:rPr kumimoji="0" lang="en-US" altLang="zh-CN" sz="2400" dirty="0" err="1">
                <a:sym typeface="Symbol" panose="05050102010706020507" pitchFamily="18" charset="2"/>
              </a:rPr>
              <a:t>statment</a:t>
            </a:r>
            <a:endParaRPr kumimoji="0" lang="en-US" altLang="zh-CN" sz="2400" dirty="0">
              <a:sym typeface="Symbol" panose="05050102010706020507" pitchFamily="18" charset="2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br>
              <a:rPr kumimoji="0" lang="en-US" altLang="zh-CN" sz="2400" dirty="0">
                <a:sym typeface="Symbol" panose="05050102010706020507" pitchFamily="18" charset="2"/>
              </a:rPr>
            </a:br>
            <a:endParaRPr kumimoji="0" lang="en-US" altLang="zh-CN" sz="2400" b="1" dirty="0">
              <a:sym typeface="Symbol" panose="05050102010706020507" pitchFamily="18" charset="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23B524D-249A-4E71-9EAC-A91F5AED2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08"/>
    </mc:Choice>
    <mc:Fallback>
      <p:transition spd="slow" advTm="24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46E5259-9D99-42AB-BAE2-0DA1088D8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学习内容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998CED66-0E9C-4009-A868-5CB68D51AF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zh-CN" altLang="en-US"/>
              <a:t>构造一个以</a:t>
            </a:r>
            <a:r>
              <a:rPr lang="zh-CN" altLang="en-US">
                <a:solidFill>
                  <a:schemeClr val="hlink"/>
                </a:solidFill>
                <a:ea typeface="黑体" panose="02010609060101010101" pitchFamily="49" charset="-122"/>
              </a:rPr>
              <a:t>语法分析器</a:t>
            </a:r>
            <a:r>
              <a:rPr lang="zh-CN" altLang="en-US"/>
              <a:t>为核心的编译器</a:t>
            </a:r>
            <a:r>
              <a:rPr lang="en-US" altLang="zh-CN"/>
              <a:t>——</a:t>
            </a:r>
            <a:r>
              <a:rPr lang="zh-CN" altLang="en-US"/>
              <a:t>将中缀表达式转换为后缀表示形式</a:t>
            </a:r>
          </a:p>
          <a:p>
            <a:pPr eaLnBrk="1" hangingPunct="1"/>
            <a:r>
              <a:rPr lang="zh-CN" altLang="en-US"/>
              <a:t>利用</a:t>
            </a:r>
            <a:r>
              <a:rPr lang="zh-CN" altLang="en-US">
                <a:solidFill>
                  <a:schemeClr val="hlink"/>
                </a:solidFill>
                <a:ea typeface="黑体" panose="02010609060101010101" pitchFamily="49" charset="-122"/>
              </a:rPr>
              <a:t>上下文无关文法</a:t>
            </a:r>
            <a:r>
              <a:rPr lang="zh-CN" altLang="en-US">
                <a:solidFill>
                  <a:srgbClr val="3333CC"/>
                </a:solidFill>
                <a:ea typeface="黑体" panose="02010609060101010101" pitchFamily="49" charset="-122"/>
              </a:rPr>
              <a:t>描述</a:t>
            </a:r>
            <a:r>
              <a:rPr lang="zh-CN" altLang="en-US"/>
              <a:t>源语言的语法结构</a:t>
            </a:r>
          </a:p>
          <a:p>
            <a:pPr eaLnBrk="1" hangingPunct="1"/>
            <a:r>
              <a:rPr lang="zh-CN" altLang="en-US"/>
              <a:t>利用</a:t>
            </a:r>
            <a:r>
              <a:rPr lang="zh-CN" altLang="en-US">
                <a:solidFill>
                  <a:schemeClr val="hlink"/>
                </a:solidFill>
                <a:ea typeface="黑体" panose="02010609060101010101" pitchFamily="49" charset="-122"/>
              </a:rPr>
              <a:t>语法制导翻译</a:t>
            </a:r>
            <a:r>
              <a:rPr lang="zh-CN" altLang="en-US"/>
              <a:t>方法进行表达式转换</a:t>
            </a:r>
          </a:p>
          <a:p>
            <a:pPr eaLnBrk="1" hangingPunct="1"/>
            <a:r>
              <a:rPr lang="zh-CN" altLang="en-US"/>
              <a:t>构造</a:t>
            </a:r>
            <a:r>
              <a:rPr lang="zh-CN" altLang="en-US">
                <a:solidFill>
                  <a:schemeClr val="hlink"/>
                </a:solidFill>
                <a:ea typeface="黑体" panose="02010609060101010101" pitchFamily="49" charset="-122"/>
              </a:rPr>
              <a:t>预测分析器</a:t>
            </a:r>
            <a:r>
              <a:rPr lang="zh-CN" altLang="en-US"/>
              <a:t>，进行</a:t>
            </a:r>
            <a:r>
              <a:rPr lang="zh-CN" altLang="en-US">
                <a:solidFill>
                  <a:srgbClr val="3333CC"/>
                </a:solidFill>
                <a:ea typeface="黑体" panose="02010609060101010101" pitchFamily="49" charset="-122"/>
              </a:rPr>
              <a:t>语法分析</a:t>
            </a:r>
            <a:r>
              <a:rPr lang="zh-CN" altLang="en-US"/>
              <a:t>，并同时进行语法制导翻译</a:t>
            </a:r>
            <a:endParaRPr lang="zh-CN" altLang="en-US">
              <a:solidFill>
                <a:srgbClr val="3333CC"/>
              </a:solidFill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7797009-33B0-450F-933A-44029B44AD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4720" y="2426400"/>
              <a:ext cx="5396760" cy="2802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7797009-33B0-450F-933A-44029B44AD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5360" y="2417040"/>
                <a:ext cx="5415480" cy="2821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B2EB7B9-75B0-446D-9340-91903981D9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62"/>
    </mc:Choice>
    <mc:Fallback>
      <p:transition spd="slow" advTm="209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71C83BC-D21F-4D37-BEC4-96A157E11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学习内容（续）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94DD7B3-3D21-4D4B-94E6-43B0B98F2B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/>
              <a:t>构造更复杂的</a:t>
            </a:r>
            <a:r>
              <a:rPr lang="zh-CN" altLang="en-US">
                <a:solidFill>
                  <a:srgbClr val="FF3300"/>
                </a:solidFill>
                <a:ea typeface="黑体" panose="02010609060101010101" pitchFamily="49" charset="-122"/>
              </a:rPr>
              <a:t>词法分析器</a:t>
            </a:r>
            <a:r>
              <a:rPr lang="en-US" altLang="zh-CN"/>
              <a:t>——</a:t>
            </a:r>
            <a:r>
              <a:rPr lang="zh-CN" altLang="en-US"/>
              <a:t>消除单字符单词的限制，支持变量</a:t>
            </a:r>
          </a:p>
          <a:p>
            <a:pPr eaLnBrk="1" hangingPunct="1"/>
            <a:r>
              <a:rPr lang="zh-CN" altLang="en-US"/>
              <a:t>符号表的简单实现方法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46C5FAE-11B6-420A-A1F0-F16F6107B1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76"/>
    </mc:Choice>
    <mc:Fallback>
      <p:transition spd="slow" advTm="17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566CC8F-BC51-43FA-B61E-7BA770C2EB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2.1  </a:t>
            </a:r>
            <a:r>
              <a:rPr lang="zh-CN" altLang="en-US"/>
              <a:t>概述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B6872C2-240D-41F3-BDCD-21609ED8A8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1371600"/>
            <a:ext cx="7735888" cy="4724400"/>
          </a:xfrm>
        </p:spPr>
        <p:txBody>
          <a:bodyPr/>
          <a:lstStyle/>
          <a:p>
            <a:pPr eaLnBrk="1" hangingPunct="1"/>
            <a:r>
              <a:rPr lang="zh-CN" altLang="en-US"/>
              <a:t>语法描述</a:t>
            </a:r>
            <a:br>
              <a:rPr lang="zh-CN" altLang="en-US"/>
            </a:br>
            <a:r>
              <a:rPr lang="zh-CN" altLang="en-US" b="1">
                <a:solidFill>
                  <a:srgbClr val="3333CC"/>
                </a:solidFill>
              </a:rPr>
              <a:t>上下文无关文法</a:t>
            </a:r>
            <a:r>
              <a:rPr lang="zh-CN" altLang="en-US" b="1"/>
              <a:t>，</a:t>
            </a:r>
            <a:r>
              <a:rPr lang="en-US" altLang="zh-CN">
                <a:solidFill>
                  <a:srgbClr val="FF3300"/>
                </a:solidFill>
              </a:rPr>
              <a:t>context-free grammar</a:t>
            </a:r>
            <a:br>
              <a:rPr lang="en-US" altLang="zh-CN" b="1"/>
            </a:br>
            <a:r>
              <a:rPr lang="zh-CN" altLang="en-US" b="1">
                <a:solidFill>
                  <a:srgbClr val="3333CC"/>
                </a:solidFill>
              </a:rPr>
              <a:t>巴科斯</a:t>
            </a:r>
            <a:r>
              <a:rPr lang="en-US" altLang="zh-CN" b="1">
                <a:solidFill>
                  <a:srgbClr val="3333CC"/>
                </a:solidFill>
              </a:rPr>
              <a:t>-</a:t>
            </a:r>
            <a:r>
              <a:rPr lang="zh-CN" altLang="en-US" b="1">
                <a:solidFill>
                  <a:srgbClr val="3333CC"/>
                </a:solidFill>
              </a:rPr>
              <a:t>瑙尔范式</a:t>
            </a:r>
            <a:r>
              <a:rPr lang="zh-CN" altLang="en-US" b="1"/>
              <a:t>，</a:t>
            </a:r>
            <a:r>
              <a:rPr lang="en-US" altLang="zh-CN">
                <a:solidFill>
                  <a:srgbClr val="FF3300"/>
                </a:solidFill>
              </a:rPr>
              <a:t>Backus-Naur Form</a:t>
            </a:r>
            <a:r>
              <a:rPr lang="zh-CN" altLang="en-US" b="1"/>
              <a:t>，</a:t>
            </a:r>
            <a:r>
              <a:rPr lang="en-US" altLang="zh-CN" b="1">
                <a:solidFill>
                  <a:srgbClr val="FF3300"/>
                </a:solidFill>
              </a:rPr>
              <a:t>BNF</a:t>
            </a:r>
          </a:p>
          <a:p>
            <a:pPr eaLnBrk="1" hangingPunct="1"/>
            <a:r>
              <a:rPr lang="zh-CN" altLang="en-US"/>
              <a:t>语义描述：非形式化描述</a:t>
            </a:r>
          </a:p>
          <a:p>
            <a:pPr eaLnBrk="1" hangingPunct="1"/>
            <a:r>
              <a:rPr lang="zh-CN" altLang="en-US"/>
              <a:t>辅助代码生成：</a:t>
            </a:r>
            <a:br>
              <a:rPr lang="zh-CN" altLang="en-US"/>
            </a:br>
            <a:r>
              <a:rPr lang="zh-CN" altLang="en-US" b="1">
                <a:solidFill>
                  <a:srgbClr val="3333CC"/>
                </a:solidFill>
              </a:rPr>
              <a:t>语法制导翻译</a:t>
            </a:r>
            <a:r>
              <a:rPr lang="zh-CN" altLang="en-US"/>
              <a:t>，</a:t>
            </a:r>
            <a:r>
              <a:rPr lang="en-US" altLang="zh-CN">
                <a:solidFill>
                  <a:srgbClr val="FF3300"/>
                </a:solidFill>
              </a:rPr>
              <a:t>syntax-directed translation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F7FBA0F-92A1-4FF0-AA21-14FBA02440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8360" y="2278800"/>
              <a:ext cx="5239080" cy="2929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F7FBA0F-92A1-4FF0-AA21-14FBA0244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9000" y="2269440"/>
                <a:ext cx="5257800" cy="2948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33043D1-CCD5-44C2-A5E6-8098EBDB07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49"/>
    </mc:Choice>
    <mc:Fallback>
      <p:transition spd="slow" advTm="114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DAE4BFC-B5BF-4445-9F39-EF11DEFC8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构造一个简单的编译器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C90B67E-58B0-4A2D-8790-213FD5496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目标：表达式中缀表示</a:t>
            </a:r>
            <a:r>
              <a:rPr lang="zh-CN" altLang="en-US">
                <a:sym typeface="Wingdings" panose="05000000000000000000" pitchFamily="2" charset="2"/>
              </a:rPr>
              <a:t>后缀表示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en-US" altLang="zh-CN">
                <a:sym typeface="Wingdings" panose="05000000000000000000" pitchFamily="2" charset="2"/>
              </a:rPr>
              <a:t>9-5+295-2+</a:t>
            </a:r>
          </a:p>
          <a:p>
            <a:pPr eaLnBrk="1" hangingPunct="1"/>
            <a:r>
              <a:rPr lang="zh-CN" altLang="en-US">
                <a:sym typeface="Wingdings" panose="05000000000000000000" pitchFamily="2" charset="2"/>
              </a:rPr>
              <a:t>过程：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语法制导翻译器：语法分析＋中间代码生成</a:t>
            </a:r>
          </a:p>
        </p:txBody>
      </p:sp>
      <p:pic>
        <p:nvPicPr>
          <p:cNvPr id="10244" name="Picture 14" descr="frontend">
            <a:extLst>
              <a:ext uri="{FF2B5EF4-FFF2-40B4-BE49-F238E27FC236}">
                <a16:creationId xmlns:a16="http://schemas.microsoft.com/office/drawing/2014/main" id="{5EFF8AE4-7907-4B94-AFC2-876685770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55950"/>
            <a:ext cx="7305675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302E934-942F-4331-AD3B-F21F3B4970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7280" y="1760040"/>
              <a:ext cx="6312960" cy="3074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302E934-942F-4331-AD3B-F21F3B4970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7920" y="1750680"/>
                <a:ext cx="6331680" cy="3092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D168D50-2DEF-4F35-AE64-BED2D4F16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75"/>
    </mc:Choice>
    <mc:Fallback>
      <p:transition spd="slow" advTm="18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A47C879-4EF8-43D3-B73A-51196FBCB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2.2  </a:t>
            </a:r>
            <a:r>
              <a:rPr lang="zh-CN" altLang="en-US"/>
              <a:t>语法定义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049FA4B-AD69-4A79-9C0C-88594B569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上下文无关文法：描述语言的语法结构</a:t>
            </a:r>
          </a:p>
          <a:p>
            <a:pPr eaLnBrk="1" hangingPunct="1"/>
            <a:r>
              <a:rPr lang="en-US" altLang="zh-CN" sz="2800" b="1"/>
              <a:t>if</a:t>
            </a:r>
            <a:r>
              <a:rPr lang="en-US" altLang="zh-CN" sz="2800"/>
              <a:t> (expression) statement </a:t>
            </a:r>
            <a:r>
              <a:rPr lang="en-US" altLang="zh-CN" sz="2800" b="1"/>
              <a:t>else</a:t>
            </a:r>
            <a:r>
              <a:rPr lang="en-US" altLang="zh-CN" sz="2800"/>
              <a:t> statement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	</a:t>
            </a:r>
            <a:r>
              <a:rPr lang="zh-CN" altLang="en-US" sz="2800"/>
              <a:t>对应的文法规则</a:t>
            </a:r>
            <a:br>
              <a:rPr lang="zh-CN" altLang="en-US" sz="2800"/>
            </a:br>
            <a:r>
              <a:rPr lang="en-US" altLang="zh-CN" sz="2800" i="1"/>
              <a:t>stmt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 b="1">
                <a:sym typeface="Symbol" panose="05050102010706020507" pitchFamily="18" charset="2"/>
              </a:rPr>
              <a:t>if </a:t>
            </a:r>
            <a:r>
              <a:rPr kumimoji="0" lang="en-US" altLang="zh-CN" sz="2800">
                <a:sym typeface="Symbol" panose="05050102010706020507" pitchFamily="18" charset="2"/>
              </a:rPr>
              <a:t>( </a:t>
            </a:r>
            <a:r>
              <a:rPr kumimoji="0" lang="en-US" altLang="zh-CN" sz="2800" i="1">
                <a:sym typeface="Symbol" panose="05050102010706020507" pitchFamily="18" charset="2"/>
              </a:rPr>
              <a:t>expr 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  <a:r>
              <a:rPr kumimoji="0" lang="en-US" altLang="zh-CN" sz="2800" b="1">
                <a:sym typeface="Symbol" panose="05050102010706020507" pitchFamily="18" charset="2"/>
              </a:rPr>
              <a:t> </a:t>
            </a:r>
            <a:r>
              <a:rPr kumimoji="0" lang="en-US" altLang="zh-CN" sz="2800" i="1">
                <a:sym typeface="Symbol" panose="05050102010706020507" pitchFamily="18" charset="2"/>
              </a:rPr>
              <a:t>stmt</a:t>
            </a:r>
            <a:r>
              <a:rPr kumimoji="0" lang="en-US" altLang="zh-CN" sz="2800" b="1">
                <a:sym typeface="Symbol" panose="05050102010706020507" pitchFamily="18" charset="2"/>
              </a:rPr>
              <a:t> else </a:t>
            </a:r>
            <a:r>
              <a:rPr kumimoji="0" lang="en-US" altLang="zh-CN" sz="2800" i="1">
                <a:sym typeface="Symbol" panose="05050102010706020507" pitchFamily="18" charset="2"/>
              </a:rPr>
              <a:t>stmt</a:t>
            </a:r>
          </a:p>
          <a:p>
            <a:pPr eaLnBrk="1" hangingPunct="1"/>
            <a:r>
              <a:rPr kumimoji="0" lang="zh-CN" altLang="en-US" sz="2800" b="1">
                <a:solidFill>
                  <a:srgbClr val="3333CC"/>
                </a:solidFill>
                <a:sym typeface="Symbol" panose="05050102010706020507" pitchFamily="18" charset="2"/>
              </a:rPr>
              <a:t>产生式</a:t>
            </a:r>
            <a:r>
              <a:rPr kumimoji="0" lang="zh-CN" altLang="en-US" sz="2800">
                <a:sym typeface="Symbol" panose="05050102010706020507" pitchFamily="18" charset="2"/>
              </a:rPr>
              <a:t>，</a:t>
            </a:r>
            <a:r>
              <a:rPr kumimoji="0" lang="en-US" altLang="zh-CN" sz="2800">
                <a:solidFill>
                  <a:srgbClr val="FF3300"/>
                </a:solidFill>
                <a:sym typeface="Symbol" panose="05050102010706020507" pitchFamily="18" charset="2"/>
              </a:rPr>
              <a:t>production</a:t>
            </a:r>
          </a:p>
          <a:p>
            <a:pPr eaLnBrk="1" hangingPunct="1"/>
            <a:r>
              <a:rPr kumimoji="0" lang="en-US" altLang="zh-CN" sz="2800" b="1">
                <a:sym typeface="Symbol" panose="05050102010706020507" pitchFamily="18" charset="2"/>
              </a:rPr>
              <a:t>if</a:t>
            </a:r>
            <a:r>
              <a:rPr kumimoji="0" lang="en-US" altLang="zh-CN" sz="2800">
                <a:sym typeface="Symbol" panose="05050102010706020507" pitchFamily="18" charset="2"/>
              </a:rPr>
              <a:t>, </a:t>
            </a:r>
            <a:r>
              <a:rPr kumimoji="0" lang="en-US" altLang="zh-CN" sz="2800" b="1">
                <a:sym typeface="Symbol" panose="05050102010706020507" pitchFamily="18" charset="2"/>
              </a:rPr>
              <a:t>else</a:t>
            </a:r>
            <a:r>
              <a:rPr kumimoji="0" lang="en-US" altLang="zh-CN" sz="2800">
                <a:latin typeface="Tahoma" panose="020B0604030504040204" pitchFamily="34" charset="0"/>
                <a:sym typeface="Symbol" panose="05050102010706020507" pitchFamily="18" charset="2"/>
              </a:rPr>
              <a:t>——</a:t>
            </a:r>
            <a:r>
              <a:rPr kumimoji="0" lang="zh-CN" altLang="en-US" sz="2800">
                <a:sym typeface="Symbol" panose="05050102010706020507" pitchFamily="18" charset="2"/>
              </a:rPr>
              <a:t>单词，终结符号，</a:t>
            </a:r>
            <a:r>
              <a:rPr kumimoji="0" lang="en-US" altLang="zh-CN" sz="2800">
                <a:solidFill>
                  <a:schemeClr val="hlink"/>
                </a:solidFill>
                <a:sym typeface="Symbol" panose="05050102010706020507" pitchFamily="18" charset="2"/>
              </a:rPr>
              <a:t>terminal</a:t>
            </a:r>
          </a:p>
          <a:p>
            <a:pPr eaLnBrk="1" hangingPunct="1"/>
            <a:r>
              <a:rPr kumimoji="0" lang="en-US" altLang="zh-CN" sz="2800" i="1">
                <a:sym typeface="Symbol" panose="05050102010706020507" pitchFamily="18" charset="2"/>
              </a:rPr>
              <a:t>expr</a:t>
            </a:r>
            <a:r>
              <a:rPr kumimoji="0" lang="en-US" altLang="zh-CN" sz="2800">
                <a:sym typeface="Symbol" panose="05050102010706020507" pitchFamily="18" charset="2"/>
              </a:rPr>
              <a:t>, </a:t>
            </a:r>
            <a:r>
              <a:rPr kumimoji="0" lang="en-US" altLang="zh-CN" sz="2800" i="1">
                <a:sym typeface="Symbol" panose="05050102010706020507" pitchFamily="18" charset="2"/>
              </a:rPr>
              <a:t>stmt</a:t>
            </a:r>
            <a:r>
              <a:rPr kumimoji="0" lang="en-US" altLang="zh-CN" sz="2800">
                <a:latin typeface="Tahoma" panose="020B0604030504040204" pitchFamily="34" charset="0"/>
                <a:sym typeface="Symbol" panose="05050102010706020507" pitchFamily="18" charset="2"/>
              </a:rPr>
              <a:t>——</a:t>
            </a:r>
            <a:r>
              <a:rPr kumimoji="0" lang="zh-CN" altLang="en-US" sz="2800">
                <a:sym typeface="Symbol" panose="05050102010706020507" pitchFamily="18" charset="2"/>
              </a:rPr>
              <a:t>单词序列，非终结符号，</a:t>
            </a:r>
            <a:r>
              <a:rPr kumimoji="0" lang="en-US" altLang="zh-CN" sz="2800">
                <a:solidFill>
                  <a:schemeClr val="hlink"/>
                </a:solidFill>
                <a:sym typeface="Symbol" panose="05050102010706020507" pitchFamily="18" charset="2"/>
              </a:rPr>
              <a:t>nonterminal</a:t>
            </a:r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79FE2C12-9DD8-4657-B07B-DB171EAD3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0" y="2492375"/>
            <a:ext cx="1733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具有形式为</a:t>
            </a:r>
            <a:r>
              <a:rPr lang="en-US" altLang="zh-CN" sz="2000" b="1">
                <a:solidFill>
                  <a:srgbClr val="3333CC"/>
                </a:solidFill>
                <a:ea typeface="黑体" panose="02010609060101010101" pitchFamily="49" charset="-122"/>
              </a:rPr>
              <a:t>…</a:t>
            </a:r>
            <a:endParaRPr lang="en-US" altLang="zh-CN" sz="2000" b="1">
              <a:solidFill>
                <a:srgbClr val="3333CC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5301" name="Freeform 5">
            <a:extLst>
              <a:ext uri="{FF2B5EF4-FFF2-40B4-BE49-F238E27FC236}">
                <a16:creationId xmlns:a16="http://schemas.microsoft.com/office/drawing/2014/main" id="{52BA6593-E61C-4AAF-8B40-86EBD89F701D}"/>
              </a:ext>
            </a:extLst>
          </p:cNvPr>
          <p:cNvSpPr>
            <a:spLocks/>
          </p:cNvSpPr>
          <p:nvPr/>
        </p:nvSpPr>
        <p:spPr bwMode="auto">
          <a:xfrm>
            <a:off x="2362200" y="2492375"/>
            <a:ext cx="3505200" cy="620713"/>
          </a:xfrm>
          <a:custGeom>
            <a:avLst/>
            <a:gdLst>
              <a:gd name="T0" fmla="*/ 2147483646 w 2208"/>
              <a:gd name="T1" fmla="*/ 2147483646 h 391"/>
              <a:gd name="T2" fmla="*/ 2147483646 w 2208"/>
              <a:gd name="T3" fmla="*/ 2147483646 h 391"/>
              <a:gd name="T4" fmla="*/ 2147483646 w 2208"/>
              <a:gd name="T5" fmla="*/ 2147483646 h 391"/>
              <a:gd name="T6" fmla="*/ 0 w 2208"/>
              <a:gd name="T7" fmla="*/ 2147483646 h 391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391"/>
              <a:gd name="T14" fmla="*/ 2208 w 2208"/>
              <a:gd name="T15" fmla="*/ 391 h 3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391">
                <a:moveTo>
                  <a:pt x="2208" y="55"/>
                </a:moveTo>
                <a:cubicBezTo>
                  <a:pt x="2055" y="51"/>
                  <a:pt x="1612" y="0"/>
                  <a:pt x="1290" y="28"/>
                </a:cubicBezTo>
                <a:cubicBezTo>
                  <a:pt x="968" y="56"/>
                  <a:pt x="488" y="166"/>
                  <a:pt x="273" y="226"/>
                </a:cubicBezTo>
                <a:cubicBezTo>
                  <a:pt x="58" y="286"/>
                  <a:pt x="57" y="357"/>
                  <a:pt x="0" y="391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302" name="Rectangle 6">
            <a:extLst>
              <a:ext uri="{FF2B5EF4-FFF2-40B4-BE49-F238E27FC236}">
                <a16:creationId xmlns:a16="http://schemas.microsoft.com/office/drawing/2014/main" id="{DEA586EC-A191-4F7F-BC28-0A96AB97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3780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chemeClr val="hlink"/>
                </a:solidFill>
                <a:ea typeface="隶书" panose="02010509060101010101" pitchFamily="49" charset="-122"/>
              </a:rPr>
              <a:t>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607E62D-C649-41E9-8E1A-12FFAF9D9C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5160" y="1672200"/>
              <a:ext cx="5774760" cy="1707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607E62D-C649-41E9-8E1A-12FFAF9D9C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5800" y="1662840"/>
                <a:ext cx="5793480" cy="1725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50EE265-D4A2-40F1-BA5B-C53D4C211E0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771"/>
    </mc:Choice>
    <mc:Fallback>
      <p:transition spd="slow" advTm="575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300" grpId="0"/>
      <p:bldP spid="5530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B14273D-1A9E-4C19-8027-6837EA116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上下文无关文法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C6BCB0E-72EE-4DB7-8E63-7173218DA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37125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四个部分组成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一组</a:t>
            </a:r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</a:rPr>
              <a:t>终结符号</a:t>
            </a:r>
            <a:r>
              <a:rPr lang="zh-CN" altLang="en-US" sz="2800"/>
              <a:t>，单词，基本符号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一组</a:t>
            </a:r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</a:rPr>
              <a:t>非终结符号</a:t>
            </a:r>
            <a:r>
              <a:rPr lang="zh-CN" altLang="en-US" sz="2800"/>
              <a:t>（语法变量），语法范畴，语法概念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一组</a:t>
            </a:r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</a:rPr>
              <a:t>产生式</a:t>
            </a:r>
            <a:r>
              <a:rPr lang="zh-CN" altLang="en-US" sz="2800"/>
              <a:t>，定义语法范畴</a:t>
            </a:r>
            <a:br>
              <a:rPr lang="zh-CN" altLang="en-US" sz="2800"/>
            </a:br>
            <a:r>
              <a:rPr lang="zh-CN" altLang="en-US" sz="2800"/>
              <a:t>产生式：</a:t>
            </a:r>
            <a:r>
              <a:rPr lang="en-US" altLang="zh-CN" sz="2800"/>
              <a:t>A</a:t>
            </a:r>
            <a:r>
              <a:rPr kumimoji="0" lang="en-US" altLang="zh-CN" sz="2800">
                <a:sym typeface="Symbol" panose="05050102010706020507" pitchFamily="18" charset="2"/>
              </a:rPr>
              <a:t></a:t>
            </a:r>
            <a:r>
              <a:rPr kumimoji="0" lang="en-US" altLang="zh-CN" sz="2800">
                <a:latin typeface="宋体" panose="02010600030101010101" pitchFamily="2" charset="-122"/>
                <a:sym typeface="Symbol" panose="05050102010706020507" pitchFamily="18" charset="2"/>
              </a:rPr>
              <a:t>α</a:t>
            </a:r>
            <a:br>
              <a:rPr kumimoji="0" lang="en-US" altLang="zh-CN" sz="2800">
                <a:latin typeface="宋体" panose="02010600030101010101" pitchFamily="2" charset="-122"/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A</a:t>
            </a:r>
            <a:r>
              <a:rPr kumimoji="0" lang="en-US" altLang="zh-CN" sz="2800">
                <a:latin typeface="Tahoma" panose="020B0604030504040204" pitchFamily="34" charset="0"/>
                <a:sym typeface="Symbol" panose="05050102010706020507" pitchFamily="18" charset="2"/>
              </a:rPr>
              <a:t>—</a:t>
            </a:r>
            <a:r>
              <a:rPr kumimoji="0" lang="zh-CN" altLang="en-US" sz="2800">
                <a:sym typeface="Symbol" panose="05050102010706020507" pitchFamily="18" charset="2"/>
              </a:rPr>
              <a:t>一个非终结符，</a:t>
            </a:r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左部</a:t>
            </a:r>
            <a:br>
              <a:rPr kumimoji="0" lang="zh-CN" altLang="en-US" sz="2800">
                <a:sym typeface="Symbol" panose="05050102010706020507" pitchFamily="18" charset="2"/>
              </a:rPr>
            </a:br>
            <a:r>
              <a:rPr kumimoji="0" lang="en-US" altLang="zh-CN" sz="2800">
                <a:latin typeface="宋体" panose="02010600030101010101" pitchFamily="2" charset="-122"/>
                <a:sym typeface="Symbol" panose="05050102010706020507" pitchFamily="18" charset="2"/>
              </a:rPr>
              <a:t>α</a:t>
            </a:r>
            <a:r>
              <a:rPr kumimoji="0" lang="en-US" altLang="zh-CN" sz="2800">
                <a:latin typeface="Tahoma" panose="020B0604030504040204" pitchFamily="34" charset="0"/>
                <a:sym typeface="Symbol" panose="05050102010706020507" pitchFamily="18" charset="2"/>
              </a:rPr>
              <a:t>—</a:t>
            </a:r>
            <a:r>
              <a:rPr kumimoji="0" lang="zh-CN" altLang="en-US" sz="2800">
                <a:sym typeface="Symbol" panose="05050102010706020507" pitchFamily="18" charset="2"/>
              </a:rPr>
              <a:t>终结符或</a:t>
            </a:r>
            <a:r>
              <a:rPr kumimoji="0" lang="en-US" altLang="zh-CN" sz="2800">
                <a:sym typeface="Symbol" panose="05050102010706020507" pitchFamily="18" charset="2"/>
              </a:rPr>
              <a:t>/</a:t>
            </a:r>
            <a:r>
              <a:rPr kumimoji="0" lang="zh-CN" altLang="en-US" sz="2800">
                <a:sym typeface="Symbol" panose="05050102010706020507" pitchFamily="18" charset="2"/>
              </a:rPr>
              <a:t>与非终结符串，</a:t>
            </a:r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右部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800">
                <a:sym typeface="Symbol" panose="05050102010706020507" pitchFamily="18" charset="2"/>
              </a:rPr>
              <a:t>一个特定的非终结符</a:t>
            </a:r>
            <a:r>
              <a:rPr kumimoji="0" lang="en-US" altLang="zh-CN" sz="2800">
                <a:latin typeface="Tahoma" panose="020B0604030504040204" pitchFamily="34" charset="0"/>
                <a:sym typeface="Symbol" panose="05050102010706020507" pitchFamily="18" charset="2"/>
              </a:rPr>
              <a:t>——</a:t>
            </a:r>
            <a:r>
              <a:rPr kumimoji="0" lang="zh-CN" altLang="en-US" sz="2800" b="1">
                <a:solidFill>
                  <a:srgbClr val="3333CC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开始符号</a:t>
            </a:r>
            <a:r>
              <a:rPr kumimoji="0" lang="zh-CN" altLang="en-US" sz="2800">
                <a:sym typeface="Symbol" panose="05050102010706020507" pitchFamily="18" charset="2"/>
              </a:rPr>
              <a:t>，</a:t>
            </a:r>
            <a:r>
              <a:rPr kumimoji="0" lang="en-US" altLang="zh-CN" sz="2800">
                <a:solidFill>
                  <a:srgbClr val="FF3300"/>
                </a:solidFill>
                <a:sym typeface="Symbol" panose="05050102010706020507" pitchFamily="18" charset="2"/>
              </a:rPr>
              <a:t>start symbol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4708060-ABD6-4277-ABDD-0370C036F9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55280" y="759960"/>
              <a:ext cx="6553800" cy="4947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4708060-ABD6-4277-ABDD-0370C036F9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5920" y="750600"/>
                <a:ext cx="6572520" cy="4966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84DEEA8-1A7D-459F-AD0D-17327C23AD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545"/>
    </mc:Choice>
    <mc:Fallback>
      <p:transition spd="slow" advTm="262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0A892F7-646A-4BAB-B307-2D54AAA2EB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形式化定义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224AFA8-2B99-4814-B8E2-CF55F093CA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几个概念</a:t>
            </a:r>
          </a:p>
          <a:p>
            <a:pPr eaLnBrk="1" hangingPunct="1"/>
            <a:r>
              <a:rPr lang="en-US" altLang="zh-CN" sz="2800">
                <a:latin typeface="宋体" panose="02010600030101010101" pitchFamily="2" charset="-122"/>
              </a:rPr>
              <a:t>Σ</a:t>
            </a:r>
            <a:r>
              <a:rPr lang="zh-CN" altLang="en-US" sz="2800"/>
              <a:t>：有穷</a:t>
            </a:r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</a:rPr>
              <a:t>字母表</a:t>
            </a:r>
            <a:r>
              <a:rPr lang="zh-CN" altLang="en-US" sz="2800"/>
              <a:t>，元素</a:t>
            </a:r>
            <a:r>
              <a:rPr lang="en-US" altLang="zh-CN" sz="2800">
                <a:latin typeface="Tahoma" panose="020B0604030504040204" pitchFamily="34" charset="0"/>
              </a:rPr>
              <a:t>——</a:t>
            </a:r>
            <a:r>
              <a:rPr lang="zh-CN" altLang="en-US" sz="2800"/>
              <a:t>符号</a:t>
            </a:r>
          </a:p>
          <a:p>
            <a:pPr eaLnBrk="1" hangingPunct="1"/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</a:rPr>
              <a:t>符号串</a:t>
            </a:r>
            <a:r>
              <a:rPr lang="zh-CN" altLang="en-US" sz="2800"/>
              <a:t>：</a:t>
            </a:r>
            <a:r>
              <a:rPr lang="en-US" altLang="zh-CN" sz="2800">
                <a:latin typeface="宋体" panose="02010600030101010101" pitchFamily="2" charset="-122"/>
              </a:rPr>
              <a:t>Σ</a:t>
            </a:r>
            <a:r>
              <a:rPr lang="zh-CN" altLang="en-US" sz="2800">
                <a:latin typeface="宋体" panose="02010600030101010101" pitchFamily="2" charset="-122"/>
              </a:rPr>
              <a:t>中符号构成的有穷序列</a:t>
            </a:r>
          </a:p>
          <a:p>
            <a:pPr eaLnBrk="1" hangingPunct="1"/>
            <a:r>
              <a:rPr lang="zh-CN" altLang="en-US" sz="2800" b="1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空字</a:t>
            </a:r>
            <a:r>
              <a:rPr lang="zh-CN" altLang="en-US" sz="2800">
                <a:latin typeface="宋体" panose="02010600030101010101" pitchFamily="2" charset="-122"/>
              </a:rPr>
              <a:t>：不含任何符号的序列，</a:t>
            </a:r>
            <a:r>
              <a:rPr lang="en-US" altLang="zh-CN" sz="2800">
                <a:latin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  <a:p>
            <a:pPr eaLnBrk="1" hangingPunct="1"/>
            <a:r>
              <a:rPr lang="en-US" altLang="zh-CN" sz="2800"/>
              <a:t>Σ</a:t>
            </a:r>
            <a:r>
              <a:rPr lang="en-US" altLang="zh-CN" sz="2800" baseline="30000"/>
              <a:t>*</a:t>
            </a:r>
            <a:r>
              <a:rPr lang="zh-CN" altLang="en-US" sz="2800"/>
              <a:t>：符号串全体，包括空字</a:t>
            </a:r>
          </a:p>
          <a:p>
            <a:pPr eaLnBrk="1" hangingPunct="1"/>
            <a:r>
              <a:rPr lang="en-US" altLang="zh-CN" sz="2800"/>
              <a:t>φ</a:t>
            </a:r>
            <a:r>
              <a:rPr lang="zh-CN" altLang="en-US" sz="2800"/>
              <a:t>：空集</a:t>
            </a:r>
            <a:r>
              <a:rPr lang="en-US" altLang="zh-CN" sz="2800"/>
              <a:t>{}</a:t>
            </a:r>
            <a:r>
              <a:rPr lang="zh-CN" altLang="en-US" sz="2800"/>
              <a:t>，区分</a:t>
            </a:r>
            <a:r>
              <a:rPr lang="en-US" altLang="zh-CN" sz="2800">
                <a:cs typeface="Times New Roman" panose="02020603050405020304" pitchFamily="18" charset="0"/>
              </a:rPr>
              <a:t>ε</a:t>
            </a:r>
            <a:r>
              <a:rPr lang="zh-CN" altLang="en-US" sz="2800"/>
              <a:t>，</a:t>
            </a:r>
            <a:r>
              <a:rPr lang="en-US" altLang="zh-CN" sz="2800"/>
              <a:t>{}</a:t>
            </a:r>
            <a:r>
              <a:rPr lang="zh-CN" altLang="en-US" sz="2800"/>
              <a:t>，</a:t>
            </a:r>
            <a:r>
              <a:rPr lang="en-US" altLang="zh-CN" sz="2800"/>
              <a:t>{</a:t>
            </a:r>
            <a:r>
              <a:rPr lang="en-US" altLang="zh-CN" sz="2800">
                <a:cs typeface="Times New Roman" panose="02020603050405020304" pitchFamily="18" charset="0"/>
              </a:rPr>
              <a:t>ε</a:t>
            </a:r>
            <a:r>
              <a:rPr lang="en-US" altLang="zh-CN" sz="2800"/>
              <a:t>}</a:t>
            </a:r>
          </a:p>
          <a:p>
            <a:pPr eaLnBrk="1" hangingPunct="1"/>
            <a:r>
              <a:rPr lang="en-US" altLang="zh-CN" sz="2800"/>
              <a:t>Σ</a:t>
            </a:r>
            <a:r>
              <a:rPr lang="en-US" altLang="zh-CN" sz="2800" baseline="30000"/>
              <a:t>*</a:t>
            </a:r>
            <a:r>
              <a:rPr lang="zh-CN" altLang="en-US" sz="2800"/>
              <a:t>的子集</a:t>
            </a:r>
            <a:r>
              <a:rPr lang="en-US" altLang="zh-CN" sz="2800"/>
              <a:t>U</a:t>
            </a:r>
            <a:r>
              <a:rPr lang="zh-CN" altLang="en-US" sz="2800"/>
              <a:t>、</a:t>
            </a:r>
            <a:r>
              <a:rPr lang="en-US" altLang="zh-CN" sz="2800"/>
              <a:t>V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</a:rPr>
              <a:t>积</a:t>
            </a:r>
            <a:r>
              <a:rPr lang="zh-CN" altLang="en-US" sz="2800"/>
              <a:t>（</a:t>
            </a:r>
            <a:r>
              <a:rPr lang="zh-CN" altLang="en-US" sz="2800" b="1">
                <a:solidFill>
                  <a:srgbClr val="3333CC"/>
                </a:solidFill>
                <a:ea typeface="黑体" panose="02010609060101010101" pitchFamily="49" charset="-122"/>
              </a:rPr>
              <a:t>连接</a:t>
            </a:r>
            <a:r>
              <a:rPr lang="zh-CN" altLang="en-US" sz="2800"/>
              <a:t>）</a:t>
            </a:r>
            <a:br>
              <a:rPr lang="zh-CN" altLang="en-US" sz="2800" b="1">
                <a:ea typeface="黑体" panose="02010609060101010101" pitchFamily="49" charset="-122"/>
              </a:rPr>
            </a:br>
            <a:endParaRPr lang="zh-CN" altLang="en-US" sz="2800" b="1">
              <a:ea typeface="黑体" panose="02010609060101010101" pitchFamily="49" charset="-122"/>
            </a:endParaRPr>
          </a:p>
        </p:txBody>
      </p:sp>
      <p:graphicFrame>
        <p:nvGraphicFramePr>
          <p:cNvPr id="13316" name="Object 4">
            <a:extLst>
              <a:ext uri="{FF2B5EF4-FFF2-40B4-BE49-F238E27FC236}">
                <a16:creationId xmlns:a16="http://schemas.microsoft.com/office/drawing/2014/main" id="{6A9BAA97-40A5-4295-8B99-664750D6D8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4876800"/>
          <a:ext cx="42672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5" imgW="1651000" imgH="215900" progId="Equation.3">
                  <p:embed/>
                </p:oleObj>
              </mc:Choice>
              <mc:Fallback>
                <p:oleObj name="Equation" r:id="rId5" imgW="16510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876800"/>
                        <a:ext cx="426720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9FD27CE-887B-4A44-B111-C89108E6DE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4280" y="2304000"/>
              <a:ext cx="5152320" cy="3045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9FD27CE-887B-4A44-B111-C89108E6DE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4920" y="2294640"/>
                <a:ext cx="5171040" cy="3064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922E047-B979-4290-8656-4088E86C80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379"/>
    </mc:Choice>
    <mc:Fallback>
      <p:transition spd="slow" advTm="294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EBEEACD-8073-4E26-B63A-0C43E63BFB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几个概念（续）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C98A5CE-184C-4255-9FB5-697F35C02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UV</a:t>
            </a:r>
            <a:r>
              <a:rPr lang="en-US" altLang="zh-CN">
                <a:latin typeface="宋体" panose="02010600030101010101" pitchFamily="2" charset="-122"/>
              </a:rPr>
              <a:t>≠</a:t>
            </a:r>
            <a:r>
              <a:rPr lang="en-US" altLang="zh-CN"/>
              <a:t>VU</a:t>
            </a:r>
            <a:r>
              <a:rPr lang="zh-CN" altLang="en-US"/>
              <a:t>，</a:t>
            </a:r>
            <a:r>
              <a:rPr lang="en-US" altLang="zh-CN"/>
              <a:t>(UV)W=U(VW)</a:t>
            </a:r>
          </a:p>
          <a:p>
            <a:pPr eaLnBrk="1" hangingPunct="1"/>
            <a:r>
              <a:rPr lang="en-US" altLang="zh-CN"/>
              <a:t>V</a:t>
            </a:r>
            <a:r>
              <a:rPr lang="zh-CN" altLang="en-US"/>
              <a:t>自身的</a:t>
            </a:r>
            <a:r>
              <a:rPr lang="en-US" altLang="zh-CN"/>
              <a:t>n</a:t>
            </a:r>
            <a:r>
              <a:rPr lang="zh-CN" altLang="en-US"/>
              <a:t>次积（连接）记为</a:t>
            </a:r>
            <a:r>
              <a:rPr lang="en-US" altLang="zh-CN"/>
              <a:t>V</a:t>
            </a:r>
            <a:r>
              <a:rPr lang="en-US" altLang="zh-CN" baseline="30000"/>
              <a:t>n</a:t>
            </a:r>
            <a:endParaRPr lang="en-US" altLang="zh-CN"/>
          </a:p>
          <a:p>
            <a:pPr eaLnBrk="1" hangingPunct="1"/>
            <a:r>
              <a:rPr lang="en-US" altLang="zh-CN"/>
              <a:t>V</a:t>
            </a:r>
            <a:r>
              <a:rPr lang="en-US" altLang="zh-CN" baseline="30000"/>
              <a:t>0</a:t>
            </a:r>
            <a:r>
              <a:rPr lang="en-US" altLang="zh-CN"/>
              <a:t>={</a:t>
            </a:r>
            <a:r>
              <a:rPr lang="en-US" altLang="zh-CN">
                <a:cs typeface="Times New Roman" panose="02020603050405020304" pitchFamily="18" charset="0"/>
              </a:rPr>
              <a:t>ε</a:t>
            </a:r>
            <a:r>
              <a:rPr lang="en-US" altLang="zh-CN"/>
              <a:t>}</a:t>
            </a:r>
          </a:p>
          <a:p>
            <a:pPr eaLnBrk="1" hangingPunct="1"/>
            <a:r>
              <a:rPr lang="en-US" altLang="zh-CN"/>
              <a:t>V</a:t>
            </a:r>
            <a:r>
              <a:rPr lang="zh-CN" altLang="en-US"/>
              <a:t>的</a:t>
            </a:r>
            <a:r>
              <a:rPr lang="zh-CN" altLang="en-US" b="1">
                <a:solidFill>
                  <a:srgbClr val="3333CC"/>
                </a:solidFill>
                <a:ea typeface="黑体" panose="02010609060101010101" pitchFamily="49" charset="-122"/>
              </a:rPr>
              <a:t>闭包</a:t>
            </a:r>
            <a:r>
              <a:rPr lang="zh-CN" altLang="en-US"/>
              <a:t>（</a:t>
            </a:r>
            <a:r>
              <a:rPr lang="en-US" altLang="zh-CN">
                <a:solidFill>
                  <a:schemeClr val="hlink"/>
                </a:solidFill>
              </a:rPr>
              <a:t>closure</a:t>
            </a:r>
            <a:r>
              <a:rPr lang="zh-CN" altLang="en-US"/>
              <a:t>）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每个符号串，都是</a:t>
            </a:r>
            <a:r>
              <a:rPr lang="en-US" altLang="zh-CN"/>
              <a:t>V</a:t>
            </a:r>
            <a:r>
              <a:rPr lang="zh-CN" altLang="en-US"/>
              <a:t>中符号串有限次连接</a:t>
            </a:r>
          </a:p>
          <a:p>
            <a:pPr eaLnBrk="1" hangingPunct="1"/>
            <a:r>
              <a:rPr lang="zh-CN" altLang="en-US" b="1">
                <a:solidFill>
                  <a:srgbClr val="3333CC"/>
                </a:solidFill>
                <a:ea typeface="黑体" panose="02010609060101010101" pitchFamily="49" charset="-122"/>
              </a:rPr>
              <a:t>正则闭包</a:t>
            </a:r>
            <a:r>
              <a:rPr lang="zh-CN" altLang="en-US"/>
              <a:t>，</a:t>
            </a:r>
            <a:r>
              <a:rPr lang="en-US" altLang="zh-CN"/>
              <a:t>V</a:t>
            </a:r>
            <a:r>
              <a:rPr lang="en-US" altLang="zh-CN" baseline="30000"/>
              <a:t>+</a:t>
            </a:r>
            <a:r>
              <a:rPr lang="en-US" altLang="zh-CN"/>
              <a:t>=VV</a:t>
            </a:r>
            <a:r>
              <a:rPr lang="en-US" altLang="zh-CN" baseline="30000"/>
              <a:t>*</a:t>
            </a:r>
          </a:p>
        </p:txBody>
      </p:sp>
      <p:graphicFrame>
        <p:nvGraphicFramePr>
          <p:cNvPr id="14340" name="Object 4">
            <a:extLst>
              <a:ext uri="{FF2B5EF4-FFF2-40B4-BE49-F238E27FC236}">
                <a16:creationId xmlns:a16="http://schemas.microsoft.com/office/drawing/2014/main" id="{4CD7EC74-905E-4C14-999C-50EF91F4BB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3581400"/>
          <a:ext cx="51816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5" imgW="1777229" imgH="203112" progId="Equation.3">
                  <p:embed/>
                </p:oleObj>
              </mc:Choice>
              <mc:Fallback>
                <p:oleObj name="Equation" r:id="rId5" imgW="1777229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581400"/>
                        <a:ext cx="51816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E8E23EF-2381-41C6-9B2C-B03B89D29B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5160" y="2232720"/>
              <a:ext cx="5721120" cy="3024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E8E23EF-2381-41C6-9B2C-B03B89D29B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95800" y="2223360"/>
                <a:ext cx="5739840" cy="3043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C7F2FF4-E08D-4D5D-A6A4-5F26FBD330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11"/>
    </mc:Choice>
    <mc:Fallback>
      <p:transition spd="slow" advTm="214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378|63.2|55.4|2|13.9|51.7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7291</TotalTime>
  <Words>688</Words>
  <Application>Microsoft Office PowerPoint</Application>
  <PresentationFormat>全屏显示(4:3)</PresentationFormat>
  <Paragraphs>70</Paragraphs>
  <Slides>13</Slides>
  <Notes>1</Notes>
  <HiddenSlides>0</HiddenSlides>
  <MMClips>13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Batang</vt:lpstr>
      <vt:lpstr>Math1</vt:lpstr>
      <vt:lpstr>黑体</vt:lpstr>
      <vt:lpstr>隶书</vt:lpstr>
      <vt:lpstr>宋体</vt:lpstr>
      <vt:lpstr>Monotype Corsiva</vt:lpstr>
      <vt:lpstr>Symbol</vt:lpstr>
      <vt:lpstr>Tahoma</vt:lpstr>
      <vt:lpstr>Times New Roman</vt:lpstr>
      <vt:lpstr>Wingdings</vt:lpstr>
      <vt:lpstr>Blends</vt:lpstr>
      <vt:lpstr>Equation</vt:lpstr>
      <vt:lpstr>第二章  一个简单的编译器</vt:lpstr>
      <vt:lpstr>学习内容</vt:lpstr>
      <vt:lpstr>学习内容（续）</vt:lpstr>
      <vt:lpstr>2.1  概述</vt:lpstr>
      <vt:lpstr>构造一个简单的编译器</vt:lpstr>
      <vt:lpstr>2.2  语法定义</vt:lpstr>
      <vt:lpstr>上下文无关文法</vt:lpstr>
      <vt:lpstr>形式化定义</vt:lpstr>
      <vt:lpstr>几个概念（续）</vt:lpstr>
      <vt:lpstr>四元式定义上下文无法文法</vt:lpstr>
      <vt:lpstr>例2.1  符号约定</vt:lpstr>
      <vt:lpstr>PowerPoint 演示文稿</vt:lpstr>
      <vt:lpstr>PowerPoint 演示文稿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809</cp:revision>
  <dcterms:created xsi:type="dcterms:W3CDTF">2003-06-05T11:51:39Z</dcterms:created>
  <dcterms:modified xsi:type="dcterms:W3CDTF">2020-09-07T00:58:46Z</dcterms:modified>
</cp:coreProperties>
</file>